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1" r:id="rId2"/>
    <p:sldMasterId id="2147483657" r:id="rId3"/>
    <p:sldMasterId id="2147483659" r:id="rId4"/>
  </p:sldMasterIdLst>
  <p:notesMasterIdLst>
    <p:notesMasterId r:id="rId6"/>
  </p:notesMasterIdLst>
  <p:handoutMasterIdLst>
    <p:handoutMasterId r:id="rId7"/>
  </p:handoutMasterIdLst>
  <p:sldIdLst>
    <p:sldId id="265" r:id="rId5"/>
  </p:sldIdLst>
  <p:sldSz cx="43891200" cy="21945600"/>
  <p:notesSz cx="6858000" cy="9144000"/>
  <p:defaultText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92" userDrawn="1">
          <p15:clr>
            <a:srgbClr val="A4A3A4"/>
          </p15:clr>
        </p15:guide>
        <p15:guide id="3" orient="horz" pos="13440" userDrawn="1">
          <p15:clr>
            <a:srgbClr val="A4A3A4"/>
          </p15:clr>
        </p15:guide>
        <p15:guide id="4" orient="horz" userDrawn="1">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912A37-A5C9-5966-99E5-D2BA201C8AFD}" name="Station 5" initials="S5" userId="9c56d5c463b2253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987"/>
    <a:srgbClr val="ED8200"/>
    <a:srgbClr val="FFC000"/>
    <a:srgbClr val="CFCFCF"/>
    <a:srgbClr val="225EAC"/>
    <a:srgbClr val="FBF9F9"/>
    <a:srgbClr val="EF312F"/>
    <a:srgbClr val="FC6433"/>
    <a:srgbClr val="EB602E"/>
    <a:srgbClr val="EB5D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4" autoAdjust="0"/>
    <p:restoredTop sz="97179" autoAdjust="0"/>
  </p:normalViewPr>
  <p:slideViewPr>
    <p:cSldViewPr snapToGrid="0" snapToObjects="1" showGuides="1">
      <p:cViewPr>
        <p:scale>
          <a:sx n="43" d="100"/>
          <a:sy n="43" d="100"/>
        </p:scale>
        <p:origin x="-1976" y="1216"/>
      </p:cViewPr>
      <p:guideLst>
        <p:guide orient="horz" pos="2212"/>
        <p:guide orient="horz" pos="192"/>
        <p:guide orient="horz" pos="1344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432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F0126-48CB-4668-B5C2-F06F8CCF81EB}" type="doc">
      <dgm:prSet loTypeId="urn:microsoft.com/office/officeart/2005/8/layout/process2" loCatId="process" qsTypeId="urn:microsoft.com/office/officeart/2005/8/quickstyle/simple1" qsCatId="simple" csTypeId="urn:microsoft.com/office/officeart/2005/8/colors/accent4_2" csCatId="accent4" phldr="1"/>
      <dgm:spPr/>
      <dgm:t>
        <a:bodyPr/>
        <a:lstStyle/>
        <a:p>
          <a:endParaRPr lang="vi-VN"/>
        </a:p>
      </dgm:t>
    </dgm:pt>
    <dgm:pt modelId="{E6A75BA6-DA4F-4246-8EB2-8E4F74CD8240}">
      <dgm:prSet phldrT="[Text]" custT="1"/>
      <dgm:spPr>
        <a:solidFill>
          <a:schemeClr val="bg2"/>
        </a:solidFill>
      </dgm:spPr>
      <dgm:t>
        <a:bodyPr/>
        <a:lstStyle/>
        <a:p>
          <a:r>
            <a:rPr lang="vi-VN" sz="2000" b="1" kern="1200" dirty="0">
              <a:solidFill>
                <a:schemeClr val="tx1"/>
              </a:solidFill>
              <a:latin typeface="Arial (Body)"/>
            </a:rPr>
            <a:t>Import Libraries</a:t>
          </a:r>
          <a:endParaRPr lang="vi-VN" sz="2000" kern="1200" dirty="0">
            <a:solidFill>
              <a:schemeClr val="tx1"/>
            </a:solidFill>
            <a:latin typeface="Arial (Body)"/>
          </a:endParaRPr>
        </a:p>
      </dgm:t>
    </dgm:pt>
    <dgm:pt modelId="{FBF17DBF-DEB2-43BD-9B90-1FA75C16C362}" type="parTrans" cxnId="{ED0A5C6B-1147-4FD2-B274-31684450A121}">
      <dgm:prSet/>
      <dgm:spPr/>
      <dgm:t>
        <a:bodyPr/>
        <a:lstStyle/>
        <a:p>
          <a:endParaRPr lang="vi-VN" sz="1400">
            <a:latin typeface="Arial (Body)"/>
          </a:endParaRPr>
        </a:p>
      </dgm:t>
    </dgm:pt>
    <dgm:pt modelId="{82E06ED6-E6B2-4350-87EB-CE3D71EA80C6}" type="sibTrans" cxnId="{ED0A5C6B-1147-4FD2-B274-31684450A121}">
      <dgm:prSet custT="1"/>
      <dgm:spPr/>
      <dgm:t>
        <a:bodyPr/>
        <a:lstStyle/>
        <a:p>
          <a:endParaRPr lang="vi-VN" sz="1400">
            <a:latin typeface="Arial (Body)"/>
          </a:endParaRPr>
        </a:p>
      </dgm:t>
    </dgm:pt>
    <dgm:pt modelId="{3567FCA6-43AB-405D-93F2-96CBBEDA23B3}">
      <dgm:prSet phldrT="[Text]" custT="1"/>
      <dgm:spPr>
        <a:solidFill>
          <a:schemeClr val="bg2"/>
        </a:solidFill>
      </dgm:spPr>
      <dgm:t>
        <a:bodyPr/>
        <a:lstStyle/>
        <a:p>
          <a:pPr>
            <a:buFont typeface="Arial" panose="020B0604020202020204" pitchFamily="34" charset="0"/>
            <a:buChar char="•"/>
          </a:pPr>
          <a:r>
            <a:rPr lang="vi-VN" sz="2000" kern="1200" dirty="0">
              <a:solidFill>
                <a:schemeClr val="tx1"/>
              </a:solidFill>
              <a:latin typeface="Arial (Body)"/>
            </a:rPr>
            <a:t>Numpy, pandas, torch, cv2, matplotlib</a:t>
          </a:r>
        </a:p>
      </dgm:t>
    </dgm:pt>
    <dgm:pt modelId="{90A4CF16-0500-4C33-91C4-978A9A3D3846}" type="parTrans" cxnId="{482CDA16-3CEF-4E1F-8651-06193757151B}">
      <dgm:prSet/>
      <dgm:spPr/>
      <dgm:t>
        <a:bodyPr/>
        <a:lstStyle/>
        <a:p>
          <a:endParaRPr lang="vi-VN" sz="1400">
            <a:latin typeface="Arial (Body)"/>
          </a:endParaRPr>
        </a:p>
      </dgm:t>
    </dgm:pt>
    <dgm:pt modelId="{29275217-1016-401E-B430-8A3FA567F6C0}" type="sibTrans" cxnId="{482CDA16-3CEF-4E1F-8651-06193757151B}">
      <dgm:prSet/>
      <dgm:spPr/>
      <dgm:t>
        <a:bodyPr/>
        <a:lstStyle/>
        <a:p>
          <a:endParaRPr lang="vi-VN" sz="1400">
            <a:latin typeface="Arial (Body)"/>
          </a:endParaRPr>
        </a:p>
      </dgm:t>
    </dgm:pt>
    <dgm:pt modelId="{9935F0C1-E82C-488D-AEFE-79F67967822D}">
      <dgm:prSet phldrT="[Text]" custT="1"/>
      <dgm:spPr>
        <a:solidFill>
          <a:schemeClr val="bg2"/>
        </a:solidFill>
      </dgm:spPr>
      <dgm:t>
        <a:bodyPr/>
        <a:lstStyle/>
        <a:p>
          <a:r>
            <a:rPr lang="vi-VN" sz="2000" b="1" kern="1200" dirty="0">
              <a:solidFill>
                <a:schemeClr val="tx1"/>
              </a:solidFill>
              <a:latin typeface="Arial (Body)"/>
            </a:rPr>
            <a:t>Load the Dataset</a:t>
          </a:r>
          <a:endParaRPr lang="vi-VN" sz="2000" kern="1200" dirty="0">
            <a:solidFill>
              <a:schemeClr val="tx1"/>
            </a:solidFill>
            <a:latin typeface="Arial (Body)"/>
          </a:endParaRPr>
        </a:p>
      </dgm:t>
    </dgm:pt>
    <dgm:pt modelId="{F49716BC-1DCE-473F-B7F6-FB05CB929EC4}" type="parTrans" cxnId="{D89D36B1-0A45-4AAD-99FA-93789545A6C9}">
      <dgm:prSet/>
      <dgm:spPr/>
      <dgm:t>
        <a:bodyPr/>
        <a:lstStyle/>
        <a:p>
          <a:endParaRPr lang="vi-VN" sz="1400">
            <a:latin typeface="Arial (Body)"/>
          </a:endParaRPr>
        </a:p>
      </dgm:t>
    </dgm:pt>
    <dgm:pt modelId="{3ECF67B9-EC5C-496C-8AE1-FB9C39DB733D}" type="sibTrans" cxnId="{D89D36B1-0A45-4AAD-99FA-93789545A6C9}">
      <dgm:prSet custT="1"/>
      <dgm:spPr/>
      <dgm:t>
        <a:bodyPr/>
        <a:lstStyle/>
        <a:p>
          <a:endParaRPr lang="vi-VN" sz="1400">
            <a:latin typeface="Arial (Body)"/>
          </a:endParaRPr>
        </a:p>
      </dgm:t>
    </dgm:pt>
    <dgm:pt modelId="{40FB15C9-C8C1-4C36-AC50-A132220F70C5}">
      <dgm:prSet phldrT="[Text]" custT="1"/>
      <dgm:spPr>
        <a:solidFill>
          <a:schemeClr val="bg2"/>
        </a:solidFill>
      </dgm:spPr>
      <dgm:t>
        <a:bodyPr/>
        <a:lstStyle/>
        <a:p>
          <a:pPr>
            <a:buFont typeface="Arial" panose="020B0604020202020204" pitchFamily="34" charset="0"/>
            <a:buChar char="•"/>
          </a:pPr>
          <a:r>
            <a:rPr lang="en-US" sz="2000" kern="1200" dirty="0">
              <a:solidFill>
                <a:schemeClr val="tx1"/>
              </a:solidFill>
              <a:latin typeface="Arial (Body)"/>
            </a:rPr>
            <a:t>Dataset sourced from Kaggle</a:t>
          </a:r>
          <a:endParaRPr lang="vi-VN" sz="2000" b="0" kern="1200" dirty="0">
            <a:solidFill>
              <a:schemeClr val="tx1"/>
            </a:solidFill>
            <a:latin typeface="Arial (Body)"/>
          </a:endParaRPr>
        </a:p>
      </dgm:t>
    </dgm:pt>
    <dgm:pt modelId="{881A9F5D-BF47-4877-A04C-7F745E4FD15C}" type="parTrans" cxnId="{4C0B98AB-7BD1-49BB-84E6-1CCF57E30DF8}">
      <dgm:prSet/>
      <dgm:spPr/>
      <dgm:t>
        <a:bodyPr/>
        <a:lstStyle/>
        <a:p>
          <a:endParaRPr lang="vi-VN" sz="1400">
            <a:latin typeface="Arial (Body)"/>
          </a:endParaRPr>
        </a:p>
      </dgm:t>
    </dgm:pt>
    <dgm:pt modelId="{019916EF-C08B-4A64-97F4-780041FC54D9}" type="sibTrans" cxnId="{4C0B98AB-7BD1-49BB-84E6-1CCF57E30DF8}">
      <dgm:prSet/>
      <dgm:spPr/>
      <dgm:t>
        <a:bodyPr/>
        <a:lstStyle/>
        <a:p>
          <a:endParaRPr lang="vi-VN" sz="1400">
            <a:latin typeface="Arial (Body)"/>
          </a:endParaRPr>
        </a:p>
      </dgm:t>
    </dgm:pt>
    <dgm:pt modelId="{F10EA6D1-D6C0-49DC-A72A-2105B5D91B71}">
      <dgm:prSet custT="1"/>
      <dgm:spPr>
        <a:solidFill>
          <a:schemeClr val="bg2"/>
        </a:solidFill>
      </dgm:spPr>
      <dgm:t>
        <a:bodyPr/>
        <a:lstStyle/>
        <a:p>
          <a:pPr>
            <a:buFont typeface="Arial" panose="020B0604020202020204" pitchFamily="34" charset="0"/>
            <a:buChar char="•"/>
          </a:pPr>
          <a:r>
            <a:rPr lang="vi-VN" sz="2000" kern="1200" dirty="0">
              <a:solidFill>
                <a:schemeClr val="tx1"/>
              </a:solidFill>
              <a:latin typeface="Arial (Body)"/>
            </a:rPr>
            <a:t>Albumentations for data augmentation</a:t>
          </a:r>
        </a:p>
      </dgm:t>
    </dgm:pt>
    <dgm:pt modelId="{6D6B1741-1EE8-4EE9-A8E7-83A3CFC42230}" type="parTrans" cxnId="{B3E51D28-0D63-4263-912C-7FB25EE0C208}">
      <dgm:prSet/>
      <dgm:spPr/>
      <dgm:t>
        <a:bodyPr/>
        <a:lstStyle/>
        <a:p>
          <a:endParaRPr lang="vi-VN" sz="1400">
            <a:latin typeface="Arial (Body)"/>
          </a:endParaRPr>
        </a:p>
      </dgm:t>
    </dgm:pt>
    <dgm:pt modelId="{5D113647-01FB-42A9-90F4-4D3C3F3F94B9}" type="sibTrans" cxnId="{B3E51D28-0D63-4263-912C-7FB25EE0C208}">
      <dgm:prSet/>
      <dgm:spPr/>
      <dgm:t>
        <a:bodyPr/>
        <a:lstStyle/>
        <a:p>
          <a:endParaRPr lang="vi-VN" sz="1400">
            <a:latin typeface="Arial (Body)"/>
          </a:endParaRPr>
        </a:p>
      </dgm:t>
    </dgm:pt>
    <dgm:pt modelId="{2A30EC6C-1852-4B0F-B31A-7E5DA9B4E137}">
      <dgm:prSet custT="1"/>
      <dgm:spPr>
        <a:solidFill>
          <a:schemeClr val="bg2"/>
        </a:solidFill>
      </dgm:spPr>
      <dgm:t>
        <a:bodyPr/>
        <a:lstStyle/>
        <a:p>
          <a:pPr>
            <a:buFont typeface="Arial" panose="020B0604020202020204" pitchFamily="34" charset="0"/>
            <a:buChar char="•"/>
          </a:pPr>
          <a:r>
            <a:rPr lang="en-US" sz="2000" kern="1200" dirty="0" err="1">
              <a:solidFill>
                <a:schemeClr val="tx1"/>
              </a:solidFill>
              <a:latin typeface="Arial (Body)"/>
              <a:ea typeface="+mn-ea"/>
              <a:cs typeface="+mn-cs"/>
            </a:rPr>
            <a:t>Segmentation_models_pytorch</a:t>
          </a:r>
          <a:r>
            <a:rPr lang="en-US" sz="2000" kern="1200" dirty="0">
              <a:solidFill>
                <a:schemeClr val="tx1"/>
              </a:solidFill>
              <a:latin typeface="Arial (Body)"/>
              <a:ea typeface="+mn-ea"/>
              <a:cs typeface="+mn-cs"/>
            </a:rPr>
            <a:t> for deep learning model</a:t>
          </a:r>
        </a:p>
      </dgm:t>
    </dgm:pt>
    <dgm:pt modelId="{05E3A0F1-CC0B-4472-BBDF-95931E773399}" type="parTrans" cxnId="{72A295F4-E422-40FB-B011-6F90F2D8999C}">
      <dgm:prSet/>
      <dgm:spPr/>
      <dgm:t>
        <a:bodyPr/>
        <a:lstStyle/>
        <a:p>
          <a:endParaRPr lang="vi-VN" sz="1400">
            <a:latin typeface="Arial (Body)"/>
          </a:endParaRPr>
        </a:p>
      </dgm:t>
    </dgm:pt>
    <dgm:pt modelId="{52CE904C-E7E5-45FA-8345-DC0C1EC98854}" type="sibTrans" cxnId="{72A295F4-E422-40FB-B011-6F90F2D8999C}">
      <dgm:prSet/>
      <dgm:spPr/>
      <dgm:t>
        <a:bodyPr/>
        <a:lstStyle/>
        <a:p>
          <a:endParaRPr lang="vi-VN" sz="1400">
            <a:latin typeface="Arial (Body)"/>
          </a:endParaRPr>
        </a:p>
      </dgm:t>
    </dgm:pt>
    <dgm:pt modelId="{2F8665D4-ADD6-4A5F-8247-623B902BA877}">
      <dgm:prSet custT="1"/>
      <dgm:spPr>
        <a:solidFill>
          <a:schemeClr val="bg2"/>
        </a:solidFill>
      </dgm:spPr>
      <dgm:t>
        <a:bodyPr/>
        <a:lstStyle/>
        <a:p>
          <a:pPr>
            <a:buFont typeface="Arial" panose="020B0604020202020204" pitchFamily="34" charset="0"/>
            <a:buChar char="•"/>
          </a:pPr>
          <a:r>
            <a:rPr lang="vi-VN" sz="2000" kern="1200" dirty="0">
              <a:solidFill>
                <a:schemeClr val="tx1"/>
              </a:solidFill>
              <a:latin typeface="Arial (Body)"/>
            </a:rPr>
            <a:t>Metadata file: metadata.csv</a:t>
          </a:r>
        </a:p>
      </dgm:t>
    </dgm:pt>
    <dgm:pt modelId="{B5AD17F0-8E5D-42A8-BFEF-72C6DD1C52C4}" type="parTrans" cxnId="{CCE52DF7-0F59-4394-BA9F-F7D314604943}">
      <dgm:prSet/>
      <dgm:spPr/>
      <dgm:t>
        <a:bodyPr/>
        <a:lstStyle/>
        <a:p>
          <a:endParaRPr lang="vi-VN" sz="1400">
            <a:latin typeface="Arial (Body)"/>
          </a:endParaRPr>
        </a:p>
      </dgm:t>
    </dgm:pt>
    <dgm:pt modelId="{AC1BC0B7-07DF-4F59-9A2F-BCE506087C69}" type="sibTrans" cxnId="{CCE52DF7-0F59-4394-BA9F-F7D314604943}">
      <dgm:prSet/>
      <dgm:spPr/>
      <dgm:t>
        <a:bodyPr/>
        <a:lstStyle/>
        <a:p>
          <a:endParaRPr lang="vi-VN" sz="1400">
            <a:latin typeface="Arial (Body)"/>
          </a:endParaRPr>
        </a:p>
      </dgm:t>
    </dgm:pt>
    <dgm:pt modelId="{B0407667-72CB-463C-9B46-987F5963C8F1}">
      <dgm:prSet custT="1"/>
      <dgm:spPr>
        <a:solidFill>
          <a:schemeClr val="bg2"/>
        </a:solidFill>
      </dgm:spPr>
      <dgm:t>
        <a:bodyPr/>
        <a:lstStyle/>
        <a:p>
          <a:pPr>
            <a:buFont typeface="Arial" panose="020B0604020202020204" pitchFamily="34" charset="0"/>
            <a:buChar char="•"/>
          </a:pPr>
          <a:r>
            <a:rPr lang="en-US" sz="2000" kern="1200" dirty="0">
              <a:solidFill>
                <a:schemeClr val="tx1"/>
              </a:solidFill>
              <a:latin typeface="Arial (Body)"/>
              <a:ea typeface="+mn-ea"/>
              <a:cs typeface="+mn-cs"/>
            </a:rPr>
            <a:t>Load using Pandas: </a:t>
          </a:r>
          <a:r>
            <a:rPr lang="en-US" sz="2000" kern="1200" dirty="0" err="1">
              <a:solidFill>
                <a:schemeClr val="tx1"/>
              </a:solidFill>
              <a:latin typeface="Arial (Body)"/>
              <a:ea typeface="+mn-ea"/>
              <a:cs typeface="+mn-cs"/>
            </a:rPr>
            <a:t>pd.read_csv</a:t>
          </a:r>
          <a:r>
            <a:rPr lang="en-US" sz="2000" kern="1200" dirty="0">
              <a:solidFill>
                <a:schemeClr val="tx1"/>
              </a:solidFill>
              <a:latin typeface="Arial (Body)"/>
              <a:ea typeface="+mn-ea"/>
              <a:cs typeface="+mn-cs"/>
            </a:rPr>
            <a:t>()</a:t>
          </a:r>
        </a:p>
      </dgm:t>
    </dgm:pt>
    <dgm:pt modelId="{8EE16845-77C3-4846-8F2B-43FE178996BC}" type="parTrans" cxnId="{2DE7670B-9D56-44FF-B1FC-79DF346839A6}">
      <dgm:prSet/>
      <dgm:spPr/>
      <dgm:t>
        <a:bodyPr/>
        <a:lstStyle/>
        <a:p>
          <a:endParaRPr lang="vi-VN" sz="1400">
            <a:latin typeface="Arial (Body)"/>
          </a:endParaRPr>
        </a:p>
      </dgm:t>
    </dgm:pt>
    <dgm:pt modelId="{39263A52-95CB-4F6F-9A3D-4874113F4270}" type="sibTrans" cxnId="{2DE7670B-9D56-44FF-B1FC-79DF346839A6}">
      <dgm:prSet/>
      <dgm:spPr/>
      <dgm:t>
        <a:bodyPr/>
        <a:lstStyle/>
        <a:p>
          <a:endParaRPr lang="vi-VN" sz="1400">
            <a:latin typeface="Arial (Body)"/>
          </a:endParaRPr>
        </a:p>
      </dgm:t>
    </dgm:pt>
    <dgm:pt modelId="{DACF9743-FBEE-4342-95F5-5DCB0DFF3E54}">
      <dgm:prSet custT="1"/>
      <dgm:spPr>
        <a:solidFill>
          <a:schemeClr val="bg2"/>
        </a:solidFill>
      </dgm:spPr>
      <dgm:t>
        <a:bodyPr/>
        <a:lstStyle/>
        <a:p>
          <a:pPr>
            <a:buFont typeface="Arial" panose="020B0604020202020204" pitchFamily="34" charset="0"/>
            <a:buChar char="•"/>
          </a:pPr>
          <a:r>
            <a:rPr lang="vi-VN" sz="2000" kern="1200" dirty="0">
              <a:solidFill>
                <a:schemeClr val="tx1"/>
              </a:solidFill>
              <a:latin typeface="Arial (Body)"/>
            </a:rPr>
            <a:t>Filter for training data</a:t>
          </a:r>
        </a:p>
      </dgm:t>
    </dgm:pt>
    <dgm:pt modelId="{359C208F-B211-476F-9525-61288CBF01C4}" type="parTrans" cxnId="{DFE64524-D0E4-4354-B7D1-7230AAC4E360}">
      <dgm:prSet/>
      <dgm:spPr/>
      <dgm:t>
        <a:bodyPr/>
        <a:lstStyle/>
        <a:p>
          <a:endParaRPr lang="vi-VN" sz="1400">
            <a:latin typeface="Arial (Body)"/>
          </a:endParaRPr>
        </a:p>
      </dgm:t>
    </dgm:pt>
    <dgm:pt modelId="{7D6F777C-107A-49D7-AD96-014E288CDFA2}" type="sibTrans" cxnId="{DFE64524-D0E4-4354-B7D1-7230AAC4E360}">
      <dgm:prSet/>
      <dgm:spPr/>
      <dgm:t>
        <a:bodyPr/>
        <a:lstStyle/>
        <a:p>
          <a:endParaRPr lang="vi-VN" sz="1400">
            <a:latin typeface="Arial (Body)"/>
          </a:endParaRPr>
        </a:p>
      </dgm:t>
    </dgm:pt>
    <dgm:pt modelId="{5528B0A9-298E-41FC-BD1E-DA9B25157809}" type="pres">
      <dgm:prSet presAssocID="{67DF0126-48CB-4668-B5C2-F06F8CCF81EB}" presName="linearFlow" presStyleCnt="0">
        <dgm:presLayoutVars>
          <dgm:resizeHandles val="exact"/>
        </dgm:presLayoutVars>
      </dgm:prSet>
      <dgm:spPr/>
    </dgm:pt>
    <dgm:pt modelId="{39D7A7EF-0CD5-49E1-B1FE-84AE084F0673}" type="pres">
      <dgm:prSet presAssocID="{E6A75BA6-DA4F-4246-8EB2-8E4F74CD8240}" presName="node" presStyleLbl="node1" presStyleIdx="0" presStyleCnt="2">
        <dgm:presLayoutVars>
          <dgm:bulletEnabled val="1"/>
        </dgm:presLayoutVars>
      </dgm:prSet>
      <dgm:spPr/>
    </dgm:pt>
    <dgm:pt modelId="{07FB8AA8-6D94-4EFB-9A42-3CD3A80FD88C}" type="pres">
      <dgm:prSet presAssocID="{82E06ED6-E6B2-4350-87EB-CE3D71EA80C6}" presName="sibTrans" presStyleLbl="sibTrans2D1" presStyleIdx="0" presStyleCnt="1"/>
      <dgm:spPr/>
    </dgm:pt>
    <dgm:pt modelId="{EC3CBE3C-2962-408B-AD30-A1AC7AC4CD73}" type="pres">
      <dgm:prSet presAssocID="{82E06ED6-E6B2-4350-87EB-CE3D71EA80C6}" presName="connectorText" presStyleLbl="sibTrans2D1" presStyleIdx="0" presStyleCnt="1"/>
      <dgm:spPr/>
    </dgm:pt>
    <dgm:pt modelId="{DD962802-84DC-49B3-A80B-509E11B5C3F9}" type="pres">
      <dgm:prSet presAssocID="{9935F0C1-E82C-488D-AEFE-79F67967822D}" presName="node" presStyleLbl="node1" presStyleIdx="1" presStyleCnt="2">
        <dgm:presLayoutVars>
          <dgm:bulletEnabled val="1"/>
        </dgm:presLayoutVars>
      </dgm:prSet>
      <dgm:spPr/>
    </dgm:pt>
  </dgm:ptLst>
  <dgm:cxnLst>
    <dgm:cxn modelId="{AFE51903-8C06-44A4-BB9C-270C47068A36}" type="presOf" srcId="{67DF0126-48CB-4668-B5C2-F06F8CCF81EB}" destId="{5528B0A9-298E-41FC-BD1E-DA9B25157809}" srcOrd="0" destOrd="0" presId="urn:microsoft.com/office/officeart/2005/8/layout/process2"/>
    <dgm:cxn modelId="{2DE7670B-9D56-44FF-B1FC-79DF346839A6}" srcId="{9935F0C1-E82C-488D-AEFE-79F67967822D}" destId="{B0407667-72CB-463C-9B46-987F5963C8F1}" srcOrd="2" destOrd="0" parTransId="{8EE16845-77C3-4846-8F2B-43FE178996BC}" sibTransId="{39263A52-95CB-4F6F-9A3D-4874113F4270}"/>
    <dgm:cxn modelId="{482CDA16-3CEF-4E1F-8651-06193757151B}" srcId="{E6A75BA6-DA4F-4246-8EB2-8E4F74CD8240}" destId="{3567FCA6-43AB-405D-93F2-96CBBEDA23B3}" srcOrd="0" destOrd="0" parTransId="{90A4CF16-0500-4C33-91C4-978A9A3D3846}" sibTransId="{29275217-1016-401E-B430-8A3FA567F6C0}"/>
    <dgm:cxn modelId="{DFE64524-D0E4-4354-B7D1-7230AAC4E360}" srcId="{9935F0C1-E82C-488D-AEFE-79F67967822D}" destId="{DACF9743-FBEE-4342-95F5-5DCB0DFF3E54}" srcOrd="3" destOrd="0" parTransId="{359C208F-B211-476F-9525-61288CBF01C4}" sibTransId="{7D6F777C-107A-49D7-AD96-014E288CDFA2}"/>
    <dgm:cxn modelId="{B3E51D28-0D63-4263-912C-7FB25EE0C208}" srcId="{E6A75BA6-DA4F-4246-8EB2-8E4F74CD8240}" destId="{F10EA6D1-D6C0-49DC-A72A-2105B5D91B71}" srcOrd="1" destOrd="0" parTransId="{6D6B1741-1EE8-4EE9-A8E7-83A3CFC42230}" sibTransId="{5D113647-01FB-42A9-90F4-4D3C3F3F94B9}"/>
    <dgm:cxn modelId="{6986B63C-172C-49C5-8D40-93C78569DCB5}" type="presOf" srcId="{B0407667-72CB-463C-9B46-987F5963C8F1}" destId="{DD962802-84DC-49B3-A80B-509E11B5C3F9}" srcOrd="0" destOrd="3" presId="urn:microsoft.com/office/officeart/2005/8/layout/process2"/>
    <dgm:cxn modelId="{84964243-06C7-4FE5-8D0D-037503535911}" type="presOf" srcId="{82E06ED6-E6B2-4350-87EB-CE3D71EA80C6}" destId="{07FB8AA8-6D94-4EFB-9A42-3CD3A80FD88C}" srcOrd="0" destOrd="0" presId="urn:microsoft.com/office/officeart/2005/8/layout/process2"/>
    <dgm:cxn modelId="{D19D0B5E-117C-45E3-8D29-B1798C6BC83D}" type="presOf" srcId="{40FB15C9-C8C1-4C36-AC50-A132220F70C5}" destId="{DD962802-84DC-49B3-A80B-509E11B5C3F9}" srcOrd="0" destOrd="1" presId="urn:microsoft.com/office/officeart/2005/8/layout/process2"/>
    <dgm:cxn modelId="{ED0A5C6B-1147-4FD2-B274-31684450A121}" srcId="{67DF0126-48CB-4668-B5C2-F06F8CCF81EB}" destId="{E6A75BA6-DA4F-4246-8EB2-8E4F74CD8240}" srcOrd="0" destOrd="0" parTransId="{FBF17DBF-DEB2-43BD-9B90-1FA75C16C362}" sibTransId="{82E06ED6-E6B2-4350-87EB-CE3D71EA80C6}"/>
    <dgm:cxn modelId="{554F237A-511D-4DB2-98A5-A2FB8162CE2B}" type="presOf" srcId="{3567FCA6-43AB-405D-93F2-96CBBEDA23B3}" destId="{39D7A7EF-0CD5-49E1-B1FE-84AE084F0673}" srcOrd="0" destOrd="1" presId="urn:microsoft.com/office/officeart/2005/8/layout/process2"/>
    <dgm:cxn modelId="{7AEB5396-5D5A-47F6-8736-3D35774FA7D0}" type="presOf" srcId="{DACF9743-FBEE-4342-95F5-5DCB0DFF3E54}" destId="{DD962802-84DC-49B3-A80B-509E11B5C3F9}" srcOrd="0" destOrd="4" presId="urn:microsoft.com/office/officeart/2005/8/layout/process2"/>
    <dgm:cxn modelId="{27F1BCA4-A0A5-4658-8AC5-024303DB4242}" type="presOf" srcId="{E6A75BA6-DA4F-4246-8EB2-8E4F74CD8240}" destId="{39D7A7EF-0CD5-49E1-B1FE-84AE084F0673}" srcOrd="0" destOrd="0" presId="urn:microsoft.com/office/officeart/2005/8/layout/process2"/>
    <dgm:cxn modelId="{DEC7CCA9-8256-4766-AA24-B8EE5E2D1F06}" type="presOf" srcId="{F10EA6D1-D6C0-49DC-A72A-2105B5D91B71}" destId="{39D7A7EF-0CD5-49E1-B1FE-84AE084F0673}" srcOrd="0" destOrd="2" presId="urn:microsoft.com/office/officeart/2005/8/layout/process2"/>
    <dgm:cxn modelId="{4C0B98AB-7BD1-49BB-84E6-1CCF57E30DF8}" srcId="{9935F0C1-E82C-488D-AEFE-79F67967822D}" destId="{40FB15C9-C8C1-4C36-AC50-A132220F70C5}" srcOrd="0" destOrd="0" parTransId="{881A9F5D-BF47-4877-A04C-7F745E4FD15C}" sibTransId="{019916EF-C08B-4A64-97F4-780041FC54D9}"/>
    <dgm:cxn modelId="{D89D36B1-0A45-4AAD-99FA-93789545A6C9}" srcId="{67DF0126-48CB-4668-B5C2-F06F8CCF81EB}" destId="{9935F0C1-E82C-488D-AEFE-79F67967822D}" srcOrd="1" destOrd="0" parTransId="{F49716BC-1DCE-473F-B7F6-FB05CB929EC4}" sibTransId="{3ECF67B9-EC5C-496C-8AE1-FB9C39DB733D}"/>
    <dgm:cxn modelId="{B90525B5-78FE-44C7-9C75-BF13D7906EC1}" type="presOf" srcId="{2A30EC6C-1852-4B0F-B31A-7E5DA9B4E137}" destId="{39D7A7EF-0CD5-49E1-B1FE-84AE084F0673}" srcOrd="0" destOrd="3" presId="urn:microsoft.com/office/officeart/2005/8/layout/process2"/>
    <dgm:cxn modelId="{18DA34BE-CD38-4555-B19F-2C81357C6CBE}" type="presOf" srcId="{82E06ED6-E6B2-4350-87EB-CE3D71EA80C6}" destId="{EC3CBE3C-2962-408B-AD30-A1AC7AC4CD73}" srcOrd="1" destOrd="0" presId="urn:microsoft.com/office/officeart/2005/8/layout/process2"/>
    <dgm:cxn modelId="{4AD619C9-B486-415E-8E2D-2CA7766336C2}" type="presOf" srcId="{2F8665D4-ADD6-4A5F-8247-623B902BA877}" destId="{DD962802-84DC-49B3-A80B-509E11B5C3F9}" srcOrd="0" destOrd="2" presId="urn:microsoft.com/office/officeart/2005/8/layout/process2"/>
    <dgm:cxn modelId="{41C3A1D0-C2C1-47D7-84FF-43939581B7E5}" type="presOf" srcId="{9935F0C1-E82C-488D-AEFE-79F67967822D}" destId="{DD962802-84DC-49B3-A80B-509E11B5C3F9}" srcOrd="0" destOrd="0" presId="urn:microsoft.com/office/officeart/2005/8/layout/process2"/>
    <dgm:cxn modelId="{72A295F4-E422-40FB-B011-6F90F2D8999C}" srcId="{E6A75BA6-DA4F-4246-8EB2-8E4F74CD8240}" destId="{2A30EC6C-1852-4B0F-B31A-7E5DA9B4E137}" srcOrd="2" destOrd="0" parTransId="{05E3A0F1-CC0B-4472-BBDF-95931E773399}" sibTransId="{52CE904C-E7E5-45FA-8345-DC0C1EC98854}"/>
    <dgm:cxn modelId="{CCE52DF7-0F59-4394-BA9F-F7D314604943}" srcId="{9935F0C1-E82C-488D-AEFE-79F67967822D}" destId="{2F8665D4-ADD6-4A5F-8247-623B902BA877}" srcOrd="1" destOrd="0" parTransId="{B5AD17F0-8E5D-42A8-BFEF-72C6DD1C52C4}" sibTransId="{AC1BC0B7-07DF-4F59-9A2F-BCE506087C69}"/>
    <dgm:cxn modelId="{E41DEACA-ADB6-493A-B944-84F1131829C8}" type="presParOf" srcId="{5528B0A9-298E-41FC-BD1E-DA9B25157809}" destId="{39D7A7EF-0CD5-49E1-B1FE-84AE084F0673}" srcOrd="0" destOrd="0" presId="urn:microsoft.com/office/officeart/2005/8/layout/process2"/>
    <dgm:cxn modelId="{6E898BEE-2EDF-45F0-AD26-77DA29C1F575}" type="presParOf" srcId="{5528B0A9-298E-41FC-BD1E-DA9B25157809}" destId="{07FB8AA8-6D94-4EFB-9A42-3CD3A80FD88C}" srcOrd="1" destOrd="0" presId="urn:microsoft.com/office/officeart/2005/8/layout/process2"/>
    <dgm:cxn modelId="{796B051B-C1E2-4156-9629-868CF0E5CF84}" type="presParOf" srcId="{07FB8AA8-6D94-4EFB-9A42-3CD3A80FD88C}" destId="{EC3CBE3C-2962-408B-AD30-A1AC7AC4CD73}" srcOrd="0" destOrd="0" presId="urn:microsoft.com/office/officeart/2005/8/layout/process2"/>
    <dgm:cxn modelId="{DA2F1041-447A-49C7-941A-C508D35BFB3A}" type="presParOf" srcId="{5528B0A9-298E-41FC-BD1E-DA9B25157809}" destId="{DD962802-84DC-49B3-A80B-509E11B5C3F9}" srcOrd="2"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7DF0126-48CB-4668-B5C2-F06F8CCF81EB}" type="doc">
      <dgm:prSet loTypeId="urn:microsoft.com/office/officeart/2005/8/layout/process2" loCatId="process" qsTypeId="urn:microsoft.com/office/officeart/2005/8/quickstyle/simple1" qsCatId="simple" csTypeId="urn:microsoft.com/office/officeart/2005/8/colors/accent4_2" csCatId="accent4" phldr="1"/>
      <dgm:spPr/>
      <dgm:t>
        <a:bodyPr/>
        <a:lstStyle/>
        <a:p>
          <a:endParaRPr lang="vi-VN"/>
        </a:p>
      </dgm:t>
    </dgm:pt>
    <dgm:pt modelId="{26BEB5CE-6639-4EE2-9600-8BDE68ABE51C}">
      <dgm:prSet phldrT="[Text]" custT="1"/>
      <dgm:spPr>
        <a:solidFill>
          <a:schemeClr val="bg2"/>
        </a:solidFill>
      </dgm:spPr>
      <dgm:t>
        <a:bodyPr/>
        <a:lstStyle/>
        <a:p>
          <a:r>
            <a:rPr lang="vi-VN" sz="2000" b="1" dirty="0">
              <a:solidFill>
                <a:schemeClr val="tx1"/>
              </a:solidFill>
              <a:latin typeface="Arial (Body)"/>
            </a:rPr>
            <a:t>Path Adjustments</a:t>
          </a:r>
          <a:endParaRPr lang="vi-VN" sz="2000" dirty="0">
            <a:solidFill>
              <a:schemeClr val="tx1"/>
            </a:solidFill>
            <a:latin typeface="Arial (Body)"/>
          </a:endParaRPr>
        </a:p>
      </dgm:t>
    </dgm:pt>
    <dgm:pt modelId="{8D1F52C8-C9E8-4B9C-B5A4-826FFF18C7B2}" type="parTrans" cxnId="{9CB1D1A0-577E-48B4-A785-47B0BD4D37C4}">
      <dgm:prSet/>
      <dgm:spPr/>
      <dgm:t>
        <a:bodyPr/>
        <a:lstStyle/>
        <a:p>
          <a:endParaRPr lang="vi-VN" sz="1400">
            <a:latin typeface="Arial (Body)"/>
          </a:endParaRPr>
        </a:p>
      </dgm:t>
    </dgm:pt>
    <dgm:pt modelId="{CDE89D0C-1726-420B-AB3A-7B859E29D719}" type="sibTrans" cxnId="{9CB1D1A0-577E-48B4-A785-47B0BD4D37C4}">
      <dgm:prSet custT="1"/>
      <dgm:spPr/>
      <dgm:t>
        <a:bodyPr/>
        <a:lstStyle/>
        <a:p>
          <a:endParaRPr lang="vi-VN" sz="1400">
            <a:latin typeface="Arial (Body)"/>
          </a:endParaRPr>
        </a:p>
      </dgm:t>
    </dgm:pt>
    <dgm:pt modelId="{3196C836-047F-4D3E-BC45-37D7DBCF4741}">
      <dgm:prSet phldrT="[Text]" custT="1"/>
      <dgm:spPr>
        <a:solidFill>
          <a:schemeClr val="bg2"/>
        </a:solidFill>
      </dgm:spPr>
      <dgm:t>
        <a:bodyPr/>
        <a:lstStyle/>
        <a:p>
          <a:r>
            <a:rPr lang="en-US" sz="2000" dirty="0">
              <a:solidFill>
                <a:schemeClr val="tx1"/>
              </a:solidFill>
              <a:latin typeface="Arial (Body)"/>
            </a:rPr>
            <a:t>Convert relative paths to absolute paths</a:t>
          </a:r>
          <a:endParaRPr lang="vi-VN" sz="2000" dirty="0">
            <a:solidFill>
              <a:schemeClr val="tx1"/>
            </a:solidFill>
            <a:latin typeface="Arial (Body)"/>
          </a:endParaRPr>
        </a:p>
      </dgm:t>
    </dgm:pt>
    <dgm:pt modelId="{3A9A7B6B-8AF5-4E7F-A5E3-FA0AA220CAE0}" type="parTrans" cxnId="{B9F1A767-0FFF-469D-97B9-E0B6A6EC9D4F}">
      <dgm:prSet/>
      <dgm:spPr/>
      <dgm:t>
        <a:bodyPr/>
        <a:lstStyle/>
        <a:p>
          <a:endParaRPr lang="vi-VN" sz="1400">
            <a:latin typeface="Arial (Body)"/>
          </a:endParaRPr>
        </a:p>
      </dgm:t>
    </dgm:pt>
    <dgm:pt modelId="{4E00B9B5-78C1-4D42-B9B0-6FAD7B21FCF4}" type="sibTrans" cxnId="{B9F1A767-0FFF-469D-97B9-E0B6A6EC9D4F}">
      <dgm:prSet/>
      <dgm:spPr/>
      <dgm:t>
        <a:bodyPr/>
        <a:lstStyle/>
        <a:p>
          <a:endParaRPr lang="vi-VN" sz="1400">
            <a:latin typeface="Arial (Body)"/>
          </a:endParaRPr>
        </a:p>
      </dgm:t>
    </dgm:pt>
    <dgm:pt modelId="{D1365987-4137-4BD0-BEF0-553C2A31FC94}">
      <dgm:prSet custT="1"/>
      <dgm:spPr>
        <a:solidFill>
          <a:schemeClr val="bg2"/>
        </a:solidFill>
      </dgm:spPr>
      <dgm:t>
        <a:bodyPr/>
        <a:lstStyle/>
        <a:p>
          <a:pPr>
            <a:buNone/>
          </a:pPr>
          <a:r>
            <a:rPr lang="vi-VN" sz="2000" b="1" dirty="0">
              <a:solidFill>
                <a:schemeClr val="tx1"/>
              </a:solidFill>
              <a:latin typeface="Arial (Body)"/>
            </a:rPr>
            <a:t>Data Augmentation</a:t>
          </a:r>
          <a:endParaRPr lang="vi-VN" sz="2000" dirty="0">
            <a:solidFill>
              <a:schemeClr val="tx1"/>
            </a:solidFill>
            <a:latin typeface="Arial (Body)"/>
          </a:endParaRPr>
        </a:p>
      </dgm:t>
    </dgm:pt>
    <dgm:pt modelId="{50E6FAA2-F603-4D79-915C-966A7A8F097F}" type="parTrans" cxnId="{01D61ED8-A730-40CE-B522-29F6F346323E}">
      <dgm:prSet/>
      <dgm:spPr/>
      <dgm:t>
        <a:bodyPr/>
        <a:lstStyle/>
        <a:p>
          <a:endParaRPr lang="vi-VN" sz="1400">
            <a:latin typeface="Arial (Body)"/>
          </a:endParaRPr>
        </a:p>
      </dgm:t>
    </dgm:pt>
    <dgm:pt modelId="{D1494A24-B918-48B4-A22E-237872BBE9C8}" type="sibTrans" cxnId="{01D61ED8-A730-40CE-B522-29F6F346323E}">
      <dgm:prSet/>
      <dgm:spPr/>
      <dgm:t>
        <a:bodyPr/>
        <a:lstStyle/>
        <a:p>
          <a:endParaRPr lang="vi-VN" sz="1400">
            <a:latin typeface="Arial (Body)"/>
          </a:endParaRPr>
        </a:p>
      </dgm:t>
    </dgm:pt>
    <dgm:pt modelId="{834AD8C0-54E3-422A-B9F8-E971E5270B71}">
      <dgm:prSet custT="1"/>
      <dgm:spPr>
        <a:solidFill>
          <a:schemeClr val="bg2"/>
        </a:solidFill>
      </dgm:spPr>
      <dgm:t>
        <a:bodyPr/>
        <a:lstStyle/>
        <a:p>
          <a:pPr>
            <a:buFont typeface="Arial" panose="020B0604020202020204" pitchFamily="34" charset="0"/>
            <a:buChar char="•"/>
          </a:pPr>
          <a:r>
            <a:rPr lang="vi-VN" sz="2000" dirty="0">
              <a:solidFill>
                <a:schemeClr val="tx1"/>
              </a:solidFill>
              <a:latin typeface="Arial (Body)"/>
            </a:rPr>
            <a:t>Use </a:t>
          </a:r>
          <a:r>
            <a:rPr lang="vi-VN" sz="2000" b="1" dirty="0">
              <a:solidFill>
                <a:schemeClr val="tx1"/>
              </a:solidFill>
              <a:latin typeface="Arial (Body)"/>
            </a:rPr>
            <a:t>Albumentations</a:t>
          </a:r>
          <a:r>
            <a:rPr lang="vi-VN" sz="2000" dirty="0">
              <a:solidFill>
                <a:schemeClr val="tx1"/>
              </a:solidFill>
              <a:latin typeface="Arial (Body)"/>
            </a:rPr>
            <a:t> for transformations: HorizontalFlip, Normalize trained images</a:t>
          </a:r>
        </a:p>
      </dgm:t>
    </dgm:pt>
    <dgm:pt modelId="{B1BB7671-0434-4F47-8618-E5192AEAEF8D}" type="parTrans" cxnId="{35E34F13-DDA3-42F9-9889-3E99884B2A72}">
      <dgm:prSet/>
      <dgm:spPr/>
      <dgm:t>
        <a:bodyPr/>
        <a:lstStyle/>
        <a:p>
          <a:endParaRPr lang="vi-VN" sz="1400">
            <a:latin typeface="Arial (Body)"/>
          </a:endParaRPr>
        </a:p>
      </dgm:t>
    </dgm:pt>
    <dgm:pt modelId="{2215D05D-DD1A-443A-AC55-CC8D27EC5AAA}" type="sibTrans" cxnId="{35E34F13-DDA3-42F9-9889-3E99884B2A72}">
      <dgm:prSet/>
      <dgm:spPr/>
      <dgm:t>
        <a:bodyPr/>
        <a:lstStyle/>
        <a:p>
          <a:endParaRPr lang="vi-VN" sz="1400">
            <a:latin typeface="Arial (Body)"/>
          </a:endParaRPr>
        </a:p>
      </dgm:t>
    </dgm:pt>
    <dgm:pt modelId="{4AC741BA-FCDA-4538-A9F9-24741737DA19}">
      <dgm:prSet custT="1"/>
      <dgm:spPr>
        <a:solidFill>
          <a:schemeClr val="bg2"/>
        </a:solidFill>
      </dgm:spPr>
      <dgm:t>
        <a:bodyPr/>
        <a:lstStyle/>
        <a:p>
          <a:pPr>
            <a:buFont typeface="Arial" panose="020B0604020202020204" pitchFamily="34" charset="0"/>
            <a:buChar char="•"/>
          </a:pPr>
          <a:r>
            <a:rPr lang="vi-VN" sz="2000" dirty="0">
              <a:solidFill>
                <a:schemeClr val="tx1"/>
              </a:solidFill>
              <a:latin typeface="Arial (Body)"/>
            </a:rPr>
            <a:t>Ensure model generalization</a:t>
          </a:r>
        </a:p>
      </dgm:t>
    </dgm:pt>
    <dgm:pt modelId="{AD526A95-1771-438E-9415-1D4CFF9D817D}" type="parTrans" cxnId="{EB622246-9306-4255-8F96-D69B739EC021}">
      <dgm:prSet/>
      <dgm:spPr/>
      <dgm:t>
        <a:bodyPr/>
        <a:lstStyle/>
        <a:p>
          <a:endParaRPr lang="vi-VN" sz="1400">
            <a:latin typeface="Arial (Body)"/>
          </a:endParaRPr>
        </a:p>
      </dgm:t>
    </dgm:pt>
    <dgm:pt modelId="{3183A748-40D6-4D67-9419-96E9C54D16AC}" type="sibTrans" cxnId="{EB622246-9306-4255-8F96-D69B739EC021}">
      <dgm:prSet/>
      <dgm:spPr/>
      <dgm:t>
        <a:bodyPr/>
        <a:lstStyle/>
        <a:p>
          <a:endParaRPr lang="vi-VN" sz="1400">
            <a:latin typeface="Arial (Body)"/>
          </a:endParaRPr>
        </a:p>
      </dgm:t>
    </dgm:pt>
    <dgm:pt modelId="{84F7616F-62AA-4686-B87C-E462D9162CF2}" type="pres">
      <dgm:prSet presAssocID="{67DF0126-48CB-4668-B5C2-F06F8CCF81EB}" presName="linearFlow" presStyleCnt="0">
        <dgm:presLayoutVars>
          <dgm:resizeHandles val="exact"/>
        </dgm:presLayoutVars>
      </dgm:prSet>
      <dgm:spPr/>
    </dgm:pt>
    <dgm:pt modelId="{306DFEAA-B303-4B6F-9276-9E2074FDD1CD}" type="pres">
      <dgm:prSet presAssocID="{26BEB5CE-6639-4EE2-9600-8BDE68ABE51C}" presName="node" presStyleLbl="node1" presStyleIdx="0" presStyleCnt="2" custScaleX="118590">
        <dgm:presLayoutVars>
          <dgm:bulletEnabled val="1"/>
        </dgm:presLayoutVars>
      </dgm:prSet>
      <dgm:spPr/>
    </dgm:pt>
    <dgm:pt modelId="{7BEB7E27-DC4E-4B62-AA43-5A91D08D29E2}" type="pres">
      <dgm:prSet presAssocID="{CDE89D0C-1726-420B-AB3A-7B859E29D719}" presName="sibTrans" presStyleLbl="sibTrans2D1" presStyleIdx="0" presStyleCnt="1"/>
      <dgm:spPr/>
    </dgm:pt>
    <dgm:pt modelId="{A101A745-F9F7-466E-8DF4-4AE64E28F92A}" type="pres">
      <dgm:prSet presAssocID="{CDE89D0C-1726-420B-AB3A-7B859E29D719}" presName="connectorText" presStyleLbl="sibTrans2D1" presStyleIdx="0" presStyleCnt="1"/>
      <dgm:spPr/>
    </dgm:pt>
    <dgm:pt modelId="{3D8BC321-2F03-4093-B6FA-AB1A23CF6FDF}" type="pres">
      <dgm:prSet presAssocID="{D1365987-4137-4BD0-BEF0-553C2A31FC94}" presName="node" presStyleLbl="node1" presStyleIdx="1" presStyleCnt="2" custScaleX="123746" custLinFactX="300000" custLinFactY="300869" custLinFactNeighborX="304372" custLinFactNeighborY="400000">
        <dgm:presLayoutVars>
          <dgm:bulletEnabled val="1"/>
        </dgm:presLayoutVars>
      </dgm:prSet>
      <dgm:spPr/>
    </dgm:pt>
  </dgm:ptLst>
  <dgm:cxnLst>
    <dgm:cxn modelId="{35E34F13-DDA3-42F9-9889-3E99884B2A72}" srcId="{D1365987-4137-4BD0-BEF0-553C2A31FC94}" destId="{834AD8C0-54E3-422A-B9F8-E971E5270B71}" srcOrd="0" destOrd="0" parTransId="{B1BB7671-0434-4F47-8618-E5192AEAEF8D}" sibTransId="{2215D05D-DD1A-443A-AC55-CC8D27EC5AAA}"/>
    <dgm:cxn modelId="{CCEB6C38-6F3F-4876-ACD5-F877D15EB4AC}" type="presOf" srcId="{CDE89D0C-1726-420B-AB3A-7B859E29D719}" destId="{A101A745-F9F7-466E-8DF4-4AE64E28F92A}" srcOrd="1" destOrd="0" presId="urn:microsoft.com/office/officeart/2005/8/layout/process2"/>
    <dgm:cxn modelId="{EB622246-9306-4255-8F96-D69B739EC021}" srcId="{D1365987-4137-4BD0-BEF0-553C2A31FC94}" destId="{4AC741BA-FCDA-4538-A9F9-24741737DA19}" srcOrd="1" destOrd="0" parTransId="{AD526A95-1771-438E-9415-1D4CFF9D817D}" sibTransId="{3183A748-40D6-4D67-9419-96E9C54D16AC}"/>
    <dgm:cxn modelId="{B9F1A767-0FFF-469D-97B9-E0B6A6EC9D4F}" srcId="{26BEB5CE-6639-4EE2-9600-8BDE68ABE51C}" destId="{3196C836-047F-4D3E-BC45-37D7DBCF4741}" srcOrd="0" destOrd="0" parTransId="{3A9A7B6B-8AF5-4E7F-A5E3-FA0AA220CAE0}" sibTransId="{4E00B9B5-78C1-4D42-B9B0-6FAD7B21FCF4}"/>
    <dgm:cxn modelId="{2DFF9B75-2C72-45FA-857C-70603B3EFF80}" type="presOf" srcId="{CDE89D0C-1726-420B-AB3A-7B859E29D719}" destId="{7BEB7E27-DC4E-4B62-AA43-5A91D08D29E2}" srcOrd="0" destOrd="0" presId="urn:microsoft.com/office/officeart/2005/8/layout/process2"/>
    <dgm:cxn modelId="{9CB1D1A0-577E-48B4-A785-47B0BD4D37C4}" srcId="{67DF0126-48CB-4668-B5C2-F06F8CCF81EB}" destId="{26BEB5CE-6639-4EE2-9600-8BDE68ABE51C}" srcOrd="0" destOrd="0" parTransId="{8D1F52C8-C9E8-4B9C-B5A4-826FFF18C7B2}" sibTransId="{CDE89D0C-1726-420B-AB3A-7B859E29D719}"/>
    <dgm:cxn modelId="{50A6B8A7-FED0-4B6D-9A87-4B0A3C50A2CC}" type="presOf" srcId="{3196C836-047F-4D3E-BC45-37D7DBCF4741}" destId="{306DFEAA-B303-4B6F-9276-9E2074FDD1CD}" srcOrd="0" destOrd="1" presId="urn:microsoft.com/office/officeart/2005/8/layout/process2"/>
    <dgm:cxn modelId="{8342B6C3-C3E4-4088-84E6-C2452107647B}" type="presOf" srcId="{834AD8C0-54E3-422A-B9F8-E971E5270B71}" destId="{3D8BC321-2F03-4093-B6FA-AB1A23CF6FDF}" srcOrd="0" destOrd="1" presId="urn:microsoft.com/office/officeart/2005/8/layout/process2"/>
    <dgm:cxn modelId="{01D61ED8-A730-40CE-B522-29F6F346323E}" srcId="{67DF0126-48CB-4668-B5C2-F06F8CCF81EB}" destId="{D1365987-4137-4BD0-BEF0-553C2A31FC94}" srcOrd="1" destOrd="0" parTransId="{50E6FAA2-F603-4D79-915C-966A7A8F097F}" sibTransId="{D1494A24-B918-48B4-A22E-237872BBE9C8}"/>
    <dgm:cxn modelId="{0BA784E4-73B2-4699-8116-6DE2585C966B}" type="presOf" srcId="{4AC741BA-FCDA-4538-A9F9-24741737DA19}" destId="{3D8BC321-2F03-4093-B6FA-AB1A23CF6FDF}" srcOrd="0" destOrd="2" presId="urn:microsoft.com/office/officeart/2005/8/layout/process2"/>
    <dgm:cxn modelId="{BF9828EB-6549-4AE3-A74D-8ACAD8AD933C}" type="presOf" srcId="{D1365987-4137-4BD0-BEF0-553C2A31FC94}" destId="{3D8BC321-2F03-4093-B6FA-AB1A23CF6FDF}" srcOrd="0" destOrd="0" presId="urn:microsoft.com/office/officeart/2005/8/layout/process2"/>
    <dgm:cxn modelId="{321F2DF1-0AED-4174-9A23-A405F0B77957}" type="presOf" srcId="{67DF0126-48CB-4668-B5C2-F06F8CCF81EB}" destId="{84F7616F-62AA-4686-B87C-E462D9162CF2}" srcOrd="0" destOrd="0" presId="urn:microsoft.com/office/officeart/2005/8/layout/process2"/>
    <dgm:cxn modelId="{44FC78F9-11B6-44D5-869B-4D2340F61F9B}" type="presOf" srcId="{26BEB5CE-6639-4EE2-9600-8BDE68ABE51C}" destId="{306DFEAA-B303-4B6F-9276-9E2074FDD1CD}" srcOrd="0" destOrd="0" presId="urn:microsoft.com/office/officeart/2005/8/layout/process2"/>
    <dgm:cxn modelId="{500E627D-3D1E-4297-91FC-EF320D4313E1}" type="presParOf" srcId="{84F7616F-62AA-4686-B87C-E462D9162CF2}" destId="{306DFEAA-B303-4B6F-9276-9E2074FDD1CD}" srcOrd="0" destOrd="0" presId="urn:microsoft.com/office/officeart/2005/8/layout/process2"/>
    <dgm:cxn modelId="{23B9BD51-41AB-4501-9893-F9A10DCA431E}" type="presParOf" srcId="{84F7616F-62AA-4686-B87C-E462D9162CF2}" destId="{7BEB7E27-DC4E-4B62-AA43-5A91D08D29E2}" srcOrd="1" destOrd="0" presId="urn:microsoft.com/office/officeart/2005/8/layout/process2"/>
    <dgm:cxn modelId="{2BBC57F5-041B-4B5F-84A0-9DA1A8273EB2}" type="presParOf" srcId="{7BEB7E27-DC4E-4B62-AA43-5A91D08D29E2}" destId="{A101A745-F9F7-466E-8DF4-4AE64E28F92A}" srcOrd="0" destOrd="0" presId="urn:microsoft.com/office/officeart/2005/8/layout/process2"/>
    <dgm:cxn modelId="{73122E72-3016-4642-AEAC-BD5EB7D47185}" type="presParOf" srcId="{84F7616F-62AA-4686-B87C-E462D9162CF2}" destId="{3D8BC321-2F03-4093-B6FA-AB1A23CF6FDF}" srcOrd="2"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BAF431-063D-42D9-A139-28AC1CB8262B}" type="doc">
      <dgm:prSet loTypeId="urn:diagrams.loki3.com/BracketList" loCatId="list" qsTypeId="urn:microsoft.com/office/officeart/2005/8/quickstyle/simple1" qsCatId="simple" csTypeId="urn:microsoft.com/office/officeart/2005/8/colors/accent4_2" csCatId="accent4" phldr="1"/>
      <dgm:spPr/>
      <dgm:t>
        <a:bodyPr/>
        <a:lstStyle/>
        <a:p>
          <a:endParaRPr lang="vi-VN"/>
        </a:p>
      </dgm:t>
    </dgm:pt>
    <dgm:pt modelId="{55F97B35-24AF-465A-8FE3-17214593181F}">
      <dgm:prSet phldrT="[Text]" custT="1"/>
      <dgm:spPr/>
      <dgm:t>
        <a:bodyPr/>
        <a:lstStyle/>
        <a:p>
          <a:r>
            <a:rPr lang="vi-VN" sz="2200" b="1" dirty="0">
              <a:latin typeface="Arial (Body)"/>
            </a:rPr>
            <a:t>Model Architecture</a:t>
          </a:r>
        </a:p>
        <a:p>
          <a:r>
            <a:rPr lang="vi-VN" sz="2200" b="1" dirty="0">
              <a:latin typeface="Arial (Body)"/>
            </a:rPr>
            <a:t>DeepLabV3+ -</a:t>
          </a:r>
          <a:endParaRPr lang="vi-VN" sz="2200" dirty="0">
            <a:latin typeface="Arial (Body)"/>
          </a:endParaRPr>
        </a:p>
      </dgm:t>
    </dgm:pt>
    <dgm:pt modelId="{A60DBE47-3A9D-4C66-B337-4C1237318C00}" type="parTrans" cxnId="{C51B7D12-8540-4862-88AD-DD6CF04C9B94}">
      <dgm:prSet/>
      <dgm:spPr/>
      <dgm:t>
        <a:bodyPr/>
        <a:lstStyle/>
        <a:p>
          <a:endParaRPr lang="vi-VN">
            <a:latin typeface="Arial (Body)"/>
          </a:endParaRPr>
        </a:p>
      </dgm:t>
    </dgm:pt>
    <dgm:pt modelId="{F312F25A-7BCA-4AE5-AACB-3CB09855EF63}" type="sibTrans" cxnId="{C51B7D12-8540-4862-88AD-DD6CF04C9B94}">
      <dgm:prSet/>
      <dgm:spPr/>
      <dgm:t>
        <a:bodyPr/>
        <a:lstStyle/>
        <a:p>
          <a:endParaRPr lang="vi-VN">
            <a:latin typeface="Arial (Body)"/>
          </a:endParaRPr>
        </a:p>
      </dgm:t>
    </dgm:pt>
    <dgm:pt modelId="{260E650A-D2BE-4631-B382-2D0233135345}">
      <dgm:prSet phldrT="[Text]" custT="1"/>
      <dgm:spPr>
        <a:solidFill>
          <a:schemeClr val="bg2"/>
        </a:solidFill>
      </dgm:spPr>
      <dgm:t>
        <a:bodyPr/>
        <a:lstStyle/>
        <a:p>
          <a:pPr>
            <a:buFont typeface="Arial" panose="020B0604020202020204" pitchFamily="34" charset="0"/>
            <a:buChar char="•"/>
          </a:pPr>
          <a:r>
            <a:rPr lang="en-US" sz="2000" b="1" dirty="0">
              <a:solidFill>
                <a:schemeClr val="tx1"/>
              </a:solidFill>
              <a:latin typeface="Arial (Body)"/>
            </a:rPr>
            <a:t>Base Model:</a:t>
          </a:r>
          <a:r>
            <a:rPr lang="en-US" sz="2000" dirty="0">
              <a:solidFill>
                <a:schemeClr val="tx1"/>
              </a:solidFill>
              <a:latin typeface="Arial (Body)"/>
            </a:rPr>
            <a:t> DeepLabV3+ with ResNet-50 backbone</a:t>
          </a:r>
          <a:endParaRPr lang="vi-VN" sz="2000" dirty="0">
            <a:solidFill>
              <a:schemeClr val="tx1"/>
            </a:solidFill>
            <a:latin typeface="Arial (Body)"/>
          </a:endParaRPr>
        </a:p>
      </dgm:t>
    </dgm:pt>
    <dgm:pt modelId="{BA491CA0-FF54-4E2A-A216-2B49EE11E192}" type="parTrans" cxnId="{DB024BEA-F8D7-44BF-BAAA-9024FE52D149}">
      <dgm:prSet/>
      <dgm:spPr/>
      <dgm:t>
        <a:bodyPr/>
        <a:lstStyle/>
        <a:p>
          <a:endParaRPr lang="vi-VN">
            <a:latin typeface="Arial (Body)"/>
          </a:endParaRPr>
        </a:p>
      </dgm:t>
    </dgm:pt>
    <dgm:pt modelId="{1D5662CB-8371-4EEF-8711-EFF7A524032E}" type="sibTrans" cxnId="{DB024BEA-F8D7-44BF-BAAA-9024FE52D149}">
      <dgm:prSet/>
      <dgm:spPr/>
      <dgm:t>
        <a:bodyPr/>
        <a:lstStyle/>
        <a:p>
          <a:endParaRPr lang="vi-VN">
            <a:latin typeface="Arial (Body)"/>
          </a:endParaRPr>
        </a:p>
      </dgm:t>
    </dgm:pt>
    <dgm:pt modelId="{228F2B19-6B6F-48AB-A9C3-E120B7E0B39A}">
      <dgm:prSet phldrT="[Text]" custT="1"/>
      <dgm:spPr/>
      <dgm:t>
        <a:bodyPr/>
        <a:lstStyle/>
        <a:p>
          <a:r>
            <a:rPr lang="vi-VN" sz="2200" b="1" dirty="0">
              <a:latin typeface="Arial (Body)"/>
            </a:rPr>
            <a:t>Training Configuration</a:t>
          </a:r>
          <a:endParaRPr lang="vi-VN" sz="2200" dirty="0">
            <a:latin typeface="Arial (Body)"/>
          </a:endParaRPr>
        </a:p>
      </dgm:t>
    </dgm:pt>
    <dgm:pt modelId="{5AC1EEBB-F8D7-446B-81A7-9FB1621DA586}" type="parTrans" cxnId="{12B6EA35-1FCA-4C03-A8C3-CD757C3341C1}">
      <dgm:prSet/>
      <dgm:spPr/>
      <dgm:t>
        <a:bodyPr/>
        <a:lstStyle/>
        <a:p>
          <a:endParaRPr lang="vi-VN">
            <a:latin typeface="Arial (Body)"/>
          </a:endParaRPr>
        </a:p>
      </dgm:t>
    </dgm:pt>
    <dgm:pt modelId="{651C2197-6903-41D2-8564-A452268177F6}" type="sibTrans" cxnId="{12B6EA35-1FCA-4C03-A8C3-CD757C3341C1}">
      <dgm:prSet/>
      <dgm:spPr/>
      <dgm:t>
        <a:bodyPr/>
        <a:lstStyle/>
        <a:p>
          <a:endParaRPr lang="vi-VN">
            <a:latin typeface="Arial (Body)"/>
          </a:endParaRPr>
        </a:p>
      </dgm:t>
    </dgm:pt>
    <dgm:pt modelId="{4C1602D1-DEA9-4293-86B7-BD661AE2DE46}">
      <dgm:prSet phldrT="[Text]" custT="1"/>
      <dgm:spPr>
        <a:solidFill>
          <a:schemeClr val="bg2"/>
        </a:solidFill>
      </dgm:spPr>
      <dgm:t>
        <a:bodyPr/>
        <a:lstStyle/>
        <a:p>
          <a:pPr>
            <a:buFont typeface="Arial" panose="020B0604020202020204" pitchFamily="34" charset="0"/>
            <a:buChar char="•"/>
          </a:pPr>
          <a:r>
            <a:rPr lang="en-US" sz="2000" b="1" dirty="0">
              <a:solidFill>
                <a:schemeClr val="tx1"/>
              </a:solidFill>
              <a:latin typeface="Arial (Body)"/>
            </a:rPr>
            <a:t>Optimizer:</a:t>
          </a:r>
          <a:r>
            <a:rPr lang="en-US" sz="2000" dirty="0">
              <a:solidFill>
                <a:schemeClr val="tx1"/>
              </a:solidFill>
              <a:latin typeface="Arial (Body)"/>
            </a:rPr>
            <a:t> Adam with learning rate scheduling.</a:t>
          </a:r>
          <a:endParaRPr lang="vi-VN" sz="2000" dirty="0">
            <a:solidFill>
              <a:schemeClr val="tx1"/>
            </a:solidFill>
            <a:latin typeface="Arial (Body)"/>
          </a:endParaRPr>
        </a:p>
      </dgm:t>
    </dgm:pt>
    <dgm:pt modelId="{8DC30496-C056-4020-A22A-81326775A784}" type="parTrans" cxnId="{C43C6A9F-F457-482E-9251-16ADA0BC5356}">
      <dgm:prSet/>
      <dgm:spPr/>
      <dgm:t>
        <a:bodyPr/>
        <a:lstStyle/>
        <a:p>
          <a:endParaRPr lang="vi-VN">
            <a:latin typeface="Arial (Body)"/>
          </a:endParaRPr>
        </a:p>
      </dgm:t>
    </dgm:pt>
    <dgm:pt modelId="{6763F1FA-C731-44D7-BD3C-8FDE206CF6B3}" type="sibTrans" cxnId="{C43C6A9F-F457-482E-9251-16ADA0BC5356}">
      <dgm:prSet/>
      <dgm:spPr/>
      <dgm:t>
        <a:bodyPr/>
        <a:lstStyle/>
        <a:p>
          <a:endParaRPr lang="vi-VN">
            <a:latin typeface="Arial (Body)"/>
          </a:endParaRPr>
        </a:p>
      </dgm:t>
    </dgm:pt>
    <dgm:pt modelId="{D522E9F8-FA10-4EAF-8DE8-BB972FB47D77}">
      <dgm:prSet custT="1"/>
      <dgm:spPr>
        <a:solidFill>
          <a:schemeClr val="bg2"/>
        </a:solidFill>
      </dgm:spPr>
      <dgm:t>
        <a:bodyPr/>
        <a:lstStyle/>
        <a:p>
          <a:pPr>
            <a:buFont typeface="Arial" panose="020B0604020202020204" pitchFamily="34" charset="0"/>
            <a:buChar char="•"/>
          </a:pPr>
          <a:r>
            <a:rPr lang="vi-VN" sz="2000" b="1" dirty="0">
              <a:solidFill>
                <a:schemeClr val="tx1"/>
              </a:solidFill>
              <a:latin typeface="Arial (Body)"/>
            </a:rPr>
            <a:t>Key Features</a:t>
          </a:r>
          <a:endParaRPr lang="vi-VN" sz="2000" dirty="0">
            <a:solidFill>
              <a:schemeClr val="tx1"/>
            </a:solidFill>
            <a:latin typeface="Arial (Body)"/>
          </a:endParaRPr>
        </a:p>
      </dgm:t>
    </dgm:pt>
    <dgm:pt modelId="{C4253219-5E70-4979-AB83-CFF935F293FD}" type="parTrans" cxnId="{9DB2F750-6049-42EB-94E5-2DDDF0A43AC1}">
      <dgm:prSet/>
      <dgm:spPr/>
      <dgm:t>
        <a:bodyPr/>
        <a:lstStyle/>
        <a:p>
          <a:endParaRPr lang="vi-VN">
            <a:latin typeface="Arial (Body)"/>
          </a:endParaRPr>
        </a:p>
      </dgm:t>
    </dgm:pt>
    <dgm:pt modelId="{B4ED13FD-D04E-4414-A05F-1ECD3751376D}" type="sibTrans" cxnId="{9DB2F750-6049-42EB-94E5-2DDDF0A43AC1}">
      <dgm:prSet/>
      <dgm:spPr/>
      <dgm:t>
        <a:bodyPr/>
        <a:lstStyle/>
        <a:p>
          <a:endParaRPr lang="vi-VN">
            <a:latin typeface="Arial (Body)"/>
          </a:endParaRPr>
        </a:p>
      </dgm:t>
    </dgm:pt>
    <dgm:pt modelId="{05C72981-93C1-48CA-9EAB-B2434F9F10FB}">
      <dgm:prSet custT="1"/>
      <dgm:spPr>
        <a:solidFill>
          <a:schemeClr val="bg2"/>
        </a:solidFill>
      </dgm:spPr>
      <dgm:t>
        <a:bodyPr/>
        <a:lstStyle/>
        <a:p>
          <a:pPr>
            <a:buFont typeface="Arial" panose="020B0604020202020204" pitchFamily="34" charset="0"/>
            <a:buChar char="•"/>
          </a:pPr>
          <a:r>
            <a:rPr lang="en-US" sz="2000" dirty="0" err="1">
              <a:solidFill>
                <a:schemeClr val="tx1"/>
              </a:solidFill>
              <a:latin typeface="Arial (Body)"/>
            </a:rPr>
            <a:t>Atrous</a:t>
          </a:r>
          <a:r>
            <a:rPr lang="en-US" sz="2000" dirty="0">
              <a:solidFill>
                <a:schemeClr val="tx1"/>
              </a:solidFill>
              <a:latin typeface="Arial (Body)"/>
            </a:rPr>
            <a:t> Spatial Pyramid Pooling (ASPP) for multi-scale context</a:t>
          </a:r>
        </a:p>
      </dgm:t>
    </dgm:pt>
    <dgm:pt modelId="{546888A3-EFDE-41F8-9BEA-32830EF3A7AC}" type="parTrans" cxnId="{C28421D4-829D-4061-AC26-11C8B0249474}">
      <dgm:prSet/>
      <dgm:spPr/>
      <dgm:t>
        <a:bodyPr/>
        <a:lstStyle/>
        <a:p>
          <a:endParaRPr lang="vi-VN">
            <a:latin typeface="Arial (Body)"/>
          </a:endParaRPr>
        </a:p>
      </dgm:t>
    </dgm:pt>
    <dgm:pt modelId="{DBA19173-B870-4EED-A844-AF9652D8A725}" type="sibTrans" cxnId="{C28421D4-829D-4061-AC26-11C8B0249474}">
      <dgm:prSet/>
      <dgm:spPr/>
      <dgm:t>
        <a:bodyPr/>
        <a:lstStyle/>
        <a:p>
          <a:endParaRPr lang="vi-VN">
            <a:latin typeface="Arial (Body)"/>
          </a:endParaRPr>
        </a:p>
      </dgm:t>
    </dgm:pt>
    <dgm:pt modelId="{7214F4CA-36FD-4843-9C3B-EE7C9C63C556}">
      <dgm:prSet custT="1"/>
      <dgm:spPr>
        <a:solidFill>
          <a:schemeClr val="bg2"/>
        </a:solidFill>
      </dgm:spPr>
      <dgm:t>
        <a:bodyPr/>
        <a:lstStyle/>
        <a:p>
          <a:pPr>
            <a:buFont typeface="Arial" panose="020B0604020202020204" pitchFamily="34" charset="0"/>
            <a:buChar char="•"/>
          </a:pPr>
          <a:r>
            <a:rPr lang="vi-VN" sz="2000" dirty="0">
              <a:solidFill>
                <a:schemeClr val="tx1"/>
              </a:solidFill>
              <a:latin typeface="Arial (Body)"/>
            </a:rPr>
            <a:t>Encoder-Decoder structure for high-resolution segmentation</a:t>
          </a:r>
        </a:p>
      </dgm:t>
    </dgm:pt>
    <dgm:pt modelId="{07E1B0C5-07D2-416C-B647-9F28771C8292}" type="parTrans" cxnId="{7A8116C5-64F8-4742-A9F6-1D1A3F6F088A}">
      <dgm:prSet/>
      <dgm:spPr/>
      <dgm:t>
        <a:bodyPr/>
        <a:lstStyle/>
        <a:p>
          <a:endParaRPr lang="vi-VN">
            <a:latin typeface="Arial (Body)"/>
          </a:endParaRPr>
        </a:p>
      </dgm:t>
    </dgm:pt>
    <dgm:pt modelId="{6FF6E48E-F0BD-45A4-B2B3-2E4F36E79345}" type="sibTrans" cxnId="{7A8116C5-64F8-4742-A9F6-1D1A3F6F088A}">
      <dgm:prSet/>
      <dgm:spPr/>
      <dgm:t>
        <a:bodyPr/>
        <a:lstStyle/>
        <a:p>
          <a:endParaRPr lang="vi-VN">
            <a:latin typeface="Arial (Body)"/>
          </a:endParaRPr>
        </a:p>
      </dgm:t>
    </dgm:pt>
    <dgm:pt modelId="{681EE61F-CBC9-4056-9640-502F97FBA007}">
      <dgm:prSet custT="1"/>
      <dgm:spPr>
        <a:solidFill>
          <a:schemeClr val="bg2"/>
        </a:solidFill>
      </dgm:spPr>
      <dgm:t>
        <a:bodyPr/>
        <a:lstStyle/>
        <a:p>
          <a:pPr>
            <a:buFont typeface="Arial" panose="020B0604020202020204" pitchFamily="34" charset="0"/>
            <a:buChar char="•"/>
          </a:pPr>
          <a:r>
            <a:rPr lang="vi-VN" sz="2000" b="1" dirty="0">
              <a:solidFill>
                <a:schemeClr val="tx1"/>
              </a:solidFill>
              <a:latin typeface="Arial (Body)"/>
            </a:rPr>
            <a:t>Batch Size:</a:t>
          </a:r>
          <a:r>
            <a:rPr lang="vi-VN" sz="2000" dirty="0">
              <a:solidFill>
                <a:schemeClr val="tx1"/>
              </a:solidFill>
              <a:latin typeface="Arial (Body)"/>
            </a:rPr>
            <a:t> </a:t>
          </a:r>
          <a:r>
            <a:rPr lang="en-US" sz="2000" dirty="0">
              <a:solidFill>
                <a:schemeClr val="tx1"/>
              </a:solidFill>
              <a:latin typeface="Arial (Body)"/>
            </a:rPr>
            <a:t>4</a:t>
          </a:r>
          <a:endParaRPr lang="vi-VN" sz="2000" dirty="0">
            <a:solidFill>
              <a:schemeClr val="tx1"/>
            </a:solidFill>
            <a:latin typeface="Arial (Body)"/>
          </a:endParaRPr>
        </a:p>
      </dgm:t>
    </dgm:pt>
    <dgm:pt modelId="{06A6E056-5DEE-4C4C-ABCD-C3BED56E47B4}" type="parTrans" cxnId="{33D60A15-EEA2-4BAF-9CDF-6AFADC7CF1E9}">
      <dgm:prSet/>
      <dgm:spPr/>
      <dgm:t>
        <a:bodyPr/>
        <a:lstStyle/>
        <a:p>
          <a:endParaRPr lang="vi-VN">
            <a:latin typeface="Arial (Body)"/>
          </a:endParaRPr>
        </a:p>
      </dgm:t>
    </dgm:pt>
    <dgm:pt modelId="{E37988FD-FDCF-4A0C-82F5-EF205431DDF9}" type="sibTrans" cxnId="{33D60A15-EEA2-4BAF-9CDF-6AFADC7CF1E9}">
      <dgm:prSet/>
      <dgm:spPr/>
      <dgm:t>
        <a:bodyPr/>
        <a:lstStyle/>
        <a:p>
          <a:endParaRPr lang="vi-VN">
            <a:latin typeface="Arial (Body)"/>
          </a:endParaRPr>
        </a:p>
      </dgm:t>
    </dgm:pt>
    <dgm:pt modelId="{C31963CB-C504-4CA7-94B3-271C6F749A12}">
      <dgm:prSet custT="1"/>
      <dgm:spPr>
        <a:solidFill>
          <a:schemeClr val="bg2"/>
        </a:solidFill>
      </dgm:spPr>
      <dgm:t>
        <a:bodyPr/>
        <a:lstStyle/>
        <a:p>
          <a:pPr>
            <a:buFont typeface="Arial" panose="020B0604020202020204" pitchFamily="34" charset="0"/>
            <a:buChar char="•"/>
          </a:pPr>
          <a:r>
            <a:rPr lang="vi-VN" sz="2000" b="1" dirty="0">
              <a:solidFill>
                <a:schemeClr val="tx1"/>
              </a:solidFill>
              <a:latin typeface="Arial (Body)"/>
            </a:rPr>
            <a:t>Epochs:</a:t>
          </a:r>
          <a:r>
            <a:rPr lang="vi-VN" sz="2000" dirty="0">
              <a:solidFill>
                <a:schemeClr val="tx1"/>
              </a:solidFill>
              <a:latin typeface="Arial (Body)"/>
            </a:rPr>
            <a:t> 5</a:t>
          </a:r>
        </a:p>
      </dgm:t>
    </dgm:pt>
    <dgm:pt modelId="{DF926170-D3A0-4AD9-92DE-0C137B8CB18A}" type="parTrans" cxnId="{82C73413-3A87-4662-A3A6-363982127701}">
      <dgm:prSet/>
      <dgm:spPr/>
      <dgm:t>
        <a:bodyPr/>
        <a:lstStyle/>
        <a:p>
          <a:endParaRPr lang="vi-VN">
            <a:latin typeface="Arial (Body)"/>
          </a:endParaRPr>
        </a:p>
      </dgm:t>
    </dgm:pt>
    <dgm:pt modelId="{39419B91-0DA5-4F76-8723-DA9661BB7E3C}" type="sibTrans" cxnId="{82C73413-3A87-4662-A3A6-363982127701}">
      <dgm:prSet/>
      <dgm:spPr/>
      <dgm:t>
        <a:bodyPr/>
        <a:lstStyle/>
        <a:p>
          <a:endParaRPr lang="vi-VN">
            <a:latin typeface="Arial (Body)"/>
          </a:endParaRPr>
        </a:p>
      </dgm:t>
    </dgm:pt>
    <dgm:pt modelId="{433A0685-22E4-423D-A14F-BE1339991167}">
      <dgm:prSet custT="1"/>
      <dgm:spPr>
        <a:solidFill>
          <a:schemeClr val="bg2"/>
        </a:solidFill>
      </dgm:spPr>
      <dgm:t>
        <a:bodyPr/>
        <a:lstStyle/>
        <a:p>
          <a:pPr>
            <a:buFont typeface="Arial" panose="020B0604020202020204" pitchFamily="34" charset="0"/>
            <a:buChar char="•"/>
          </a:pPr>
          <a:r>
            <a:rPr lang="en-US" sz="2000" b="1" dirty="0">
              <a:solidFill>
                <a:schemeClr val="tx1"/>
              </a:solidFill>
              <a:latin typeface="Arial (Body)"/>
            </a:rPr>
            <a:t>Augmentations:</a:t>
          </a:r>
          <a:r>
            <a:rPr lang="en-US" sz="2000" dirty="0">
              <a:solidFill>
                <a:schemeClr val="tx1"/>
              </a:solidFill>
              <a:latin typeface="Arial (Body)"/>
            </a:rPr>
            <a:t> Applied to improve generalization.</a:t>
          </a:r>
        </a:p>
      </dgm:t>
    </dgm:pt>
    <dgm:pt modelId="{8490EB3C-3913-409C-A879-EDBC57B9EA35}" type="parTrans" cxnId="{A1662DF2-68A5-4D77-95BF-989CDB95FC1E}">
      <dgm:prSet/>
      <dgm:spPr/>
      <dgm:t>
        <a:bodyPr/>
        <a:lstStyle/>
        <a:p>
          <a:endParaRPr lang="vi-VN">
            <a:latin typeface="Arial (Body)"/>
          </a:endParaRPr>
        </a:p>
      </dgm:t>
    </dgm:pt>
    <dgm:pt modelId="{24B1286F-1128-4CDC-9367-CDABA89B56A4}" type="sibTrans" cxnId="{A1662DF2-68A5-4D77-95BF-989CDB95FC1E}">
      <dgm:prSet/>
      <dgm:spPr/>
      <dgm:t>
        <a:bodyPr/>
        <a:lstStyle/>
        <a:p>
          <a:endParaRPr lang="vi-VN">
            <a:latin typeface="Arial (Body)"/>
          </a:endParaRPr>
        </a:p>
      </dgm:t>
    </dgm:pt>
    <dgm:pt modelId="{2B84F664-0C8F-4F84-934D-B34818EDFBB1}">
      <dgm:prSet custT="1"/>
      <dgm:spPr>
        <a:solidFill>
          <a:schemeClr val="bg2"/>
        </a:solidFill>
      </dgm:spPr>
      <dgm:t>
        <a:bodyPr/>
        <a:lstStyle/>
        <a:p>
          <a:pPr>
            <a:buFont typeface="Arial" panose="020B0604020202020204" pitchFamily="34" charset="0"/>
            <a:buChar char="•"/>
          </a:pPr>
          <a:r>
            <a:rPr lang="vi-VN" sz="2000" b="1" dirty="0">
              <a:solidFill>
                <a:schemeClr val="tx1"/>
              </a:solidFill>
              <a:latin typeface="Arial (Body)"/>
            </a:rPr>
            <a:t>Hardware:</a:t>
          </a:r>
          <a:r>
            <a:rPr lang="vi-VN" sz="2000" dirty="0">
              <a:solidFill>
                <a:schemeClr val="tx1"/>
              </a:solidFill>
              <a:latin typeface="Arial (Body)"/>
            </a:rPr>
            <a:t> Trained on GPU</a:t>
          </a:r>
        </a:p>
      </dgm:t>
    </dgm:pt>
    <dgm:pt modelId="{D4A74EA5-2388-4532-BA96-7F3D7A967B17}" type="parTrans" cxnId="{A64FB9BE-F266-4721-BF67-CE0E028CB7C1}">
      <dgm:prSet/>
      <dgm:spPr/>
      <dgm:t>
        <a:bodyPr/>
        <a:lstStyle/>
        <a:p>
          <a:endParaRPr lang="vi-VN">
            <a:latin typeface="Arial (Body)"/>
          </a:endParaRPr>
        </a:p>
      </dgm:t>
    </dgm:pt>
    <dgm:pt modelId="{9FE1766C-29C5-4AAD-8E7E-B174CBB2733D}" type="sibTrans" cxnId="{A64FB9BE-F266-4721-BF67-CE0E028CB7C1}">
      <dgm:prSet/>
      <dgm:spPr/>
      <dgm:t>
        <a:bodyPr/>
        <a:lstStyle/>
        <a:p>
          <a:endParaRPr lang="vi-VN">
            <a:latin typeface="Arial (Body)"/>
          </a:endParaRPr>
        </a:p>
      </dgm:t>
    </dgm:pt>
    <dgm:pt modelId="{7BC11076-2BE0-4381-A3A0-36599ACAF029}">
      <dgm:prSet custT="1"/>
      <dgm:spPr/>
      <dgm:t>
        <a:bodyPr/>
        <a:lstStyle/>
        <a:p>
          <a:r>
            <a:rPr lang="vi-VN" sz="2200" b="1" dirty="0">
              <a:latin typeface="Arial (Body)"/>
            </a:rPr>
            <a:t>Model Evaluation Metrics</a:t>
          </a:r>
          <a:endParaRPr lang="vi-VN" sz="2200" dirty="0">
            <a:latin typeface="Arial (Body)"/>
          </a:endParaRPr>
        </a:p>
      </dgm:t>
    </dgm:pt>
    <dgm:pt modelId="{483C0D5F-9D56-4D7D-95F8-E8EE30B25A80}" type="parTrans" cxnId="{F25FC21B-AE0F-453C-BC41-2A06DA75393F}">
      <dgm:prSet/>
      <dgm:spPr/>
      <dgm:t>
        <a:bodyPr/>
        <a:lstStyle/>
        <a:p>
          <a:endParaRPr lang="vi-VN">
            <a:latin typeface="Arial (Body)"/>
          </a:endParaRPr>
        </a:p>
      </dgm:t>
    </dgm:pt>
    <dgm:pt modelId="{9D905E5A-FB68-47E7-8ECB-6AEDDD40B014}" type="sibTrans" cxnId="{F25FC21B-AE0F-453C-BC41-2A06DA75393F}">
      <dgm:prSet/>
      <dgm:spPr/>
      <dgm:t>
        <a:bodyPr/>
        <a:lstStyle/>
        <a:p>
          <a:endParaRPr lang="vi-VN">
            <a:latin typeface="Arial (Body)"/>
          </a:endParaRPr>
        </a:p>
      </dgm:t>
    </dgm:pt>
    <dgm:pt modelId="{0E2CF52C-7037-4248-A8C6-08F2A9952A28}">
      <dgm:prSet custT="1"/>
      <dgm:spPr>
        <a:solidFill>
          <a:schemeClr val="bg2"/>
        </a:solidFill>
      </dgm:spPr>
      <dgm:t>
        <a:bodyPr/>
        <a:lstStyle/>
        <a:p>
          <a:r>
            <a:rPr lang="vi-VN" sz="2000" b="1" dirty="0">
              <a:solidFill>
                <a:schemeClr val="tx1"/>
              </a:solidFill>
              <a:latin typeface="Arial (Body)"/>
            </a:rPr>
            <a:t>Metrics Used</a:t>
          </a:r>
          <a:endParaRPr lang="vi-VN" sz="2000" dirty="0">
            <a:solidFill>
              <a:schemeClr val="tx1"/>
            </a:solidFill>
            <a:latin typeface="Arial (Body)"/>
          </a:endParaRPr>
        </a:p>
      </dgm:t>
    </dgm:pt>
    <dgm:pt modelId="{BD92DB4D-F446-4B81-942B-B7D95634C02D}" type="parTrans" cxnId="{F069EDF7-2BCE-4EB4-8C0E-BD5A9BC4F571}">
      <dgm:prSet/>
      <dgm:spPr/>
      <dgm:t>
        <a:bodyPr/>
        <a:lstStyle/>
        <a:p>
          <a:endParaRPr lang="vi-VN">
            <a:latin typeface="Arial (Body)"/>
          </a:endParaRPr>
        </a:p>
      </dgm:t>
    </dgm:pt>
    <dgm:pt modelId="{045717F6-0650-4616-8EF6-1E9B0588B75D}" type="sibTrans" cxnId="{F069EDF7-2BCE-4EB4-8C0E-BD5A9BC4F571}">
      <dgm:prSet/>
      <dgm:spPr/>
      <dgm:t>
        <a:bodyPr/>
        <a:lstStyle/>
        <a:p>
          <a:endParaRPr lang="vi-VN">
            <a:latin typeface="Arial (Body)"/>
          </a:endParaRPr>
        </a:p>
      </dgm:t>
    </dgm:pt>
    <dgm:pt modelId="{00DACD2D-9E18-4FD5-AD26-9255D0D1A1E4}">
      <dgm:prSet custT="1"/>
      <dgm:spPr>
        <a:solidFill>
          <a:schemeClr val="bg2"/>
        </a:solidFill>
      </dgm:spPr>
      <dgm:t>
        <a:bodyPr/>
        <a:lstStyle/>
        <a:p>
          <a:pPr>
            <a:buFont typeface="Arial" panose="020B0604020202020204" pitchFamily="34" charset="0"/>
            <a:buChar char="•"/>
          </a:pPr>
          <a:r>
            <a:rPr lang="vi-VN" sz="2000" dirty="0">
              <a:solidFill>
                <a:schemeClr val="tx1"/>
              </a:solidFill>
              <a:latin typeface="Arial (Body)"/>
            </a:rPr>
            <a:t>Intersection over Union (IoU)</a:t>
          </a:r>
        </a:p>
      </dgm:t>
    </dgm:pt>
    <dgm:pt modelId="{442798FA-5C5C-4FB0-BCF8-4CA32AE34196}" type="parTrans" cxnId="{6772A3C2-21A1-468E-9BA9-717DA51389CB}">
      <dgm:prSet/>
      <dgm:spPr/>
      <dgm:t>
        <a:bodyPr/>
        <a:lstStyle/>
        <a:p>
          <a:endParaRPr lang="vi-VN">
            <a:latin typeface="Arial (Body)"/>
          </a:endParaRPr>
        </a:p>
      </dgm:t>
    </dgm:pt>
    <dgm:pt modelId="{4FA04B24-06DE-4B44-A282-AAD8FC4E5BA4}" type="sibTrans" cxnId="{6772A3C2-21A1-468E-9BA9-717DA51389CB}">
      <dgm:prSet/>
      <dgm:spPr/>
      <dgm:t>
        <a:bodyPr/>
        <a:lstStyle/>
        <a:p>
          <a:endParaRPr lang="vi-VN">
            <a:latin typeface="Arial (Body)"/>
          </a:endParaRPr>
        </a:p>
      </dgm:t>
    </dgm:pt>
    <dgm:pt modelId="{91591A07-3CB6-473F-935B-7BBD16DB1F8F}">
      <dgm:prSet custT="1"/>
      <dgm:spPr>
        <a:solidFill>
          <a:schemeClr val="bg2"/>
        </a:solidFill>
      </dgm:spPr>
      <dgm:t>
        <a:bodyPr/>
        <a:lstStyle/>
        <a:p>
          <a:pPr>
            <a:buFont typeface="Arial" panose="020B0604020202020204" pitchFamily="34" charset="0"/>
            <a:buChar char="•"/>
          </a:pPr>
          <a:r>
            <a:rPr lang="vi-VN" sz="2000" dirty="0">
              <a:solidFill>
                <a:schemeClr val="tx1"/>
              </a:solidFill>
              <a:latin typeface="Arial (Body)"/>
            </a:rPr>
            <a:t>Dice Coefficient</a:t>
          </a:r>
        </a:p>
      </dgm:t>
    </dgm:pt>
    <dgm:pt modelId="{806D9E1F-B83C-4B94-B5F4-1C02285A24D5}" type="parTrans" cxnId="{9893B958-8C3D-40F2-A46B-593A6612FA73}">
      <dgm:prSet/>
      <dgm:spPr/>
      <dgm:t>
        <a:bodyPr/>
        <a:lstStyle/>
        <a:p>
          <a:endParaRPr lang="vi-VN">
            <a:latin typeface="Arial (Body)"/>
          </a:endParaRPr>
        </a:p>
      </dgm:t>
    </dgm:pt>
    <dgm:pt modelId="{BCC7BFCA-5CE8-406E-A642-7C97AD2D193A}" type="sibTrans" cxnId="{9893B958-8C3D-40F2-A46B-593A6612FA73}">
      <dgm:prSet/>
      <dgm:spPr/>
      <dgm:t>
        <a:bodyPr/>
        <a:lstStyle/>
        <a:p>
          <a:endParaRPr lang="vi-VN">
            <a:latin typeface="Arial (Body)"/>
          </a:endParaRPr>
        </a:p>
      </dgm:t>
    </dgm:pt>
    <dgm:pt modelId="{EC529AA2-0FA7-4AC0-B66D-03C771DB28BE}">
      <dgm:prSet custT="1"/>
      <dgm:spPr>
        <a:solidFill>
          <a:schemeClr val="bg2"/>
        </a:solidFill>
      </dgm:spPr>
      <dgm:t>
        <a:bodyPr/>
        <a:lstStyle/>
        <a:p>
          <a:pPr>
            <a:buFont typeface="Arial" panose="020B0604020202020204" pitchFamily="34" charset="0"/>
            <a:buChar char="•"/>
          </a:pPr>
          <a:r>
            <a:rPr lang="vi-VN" sz="2000" dirty="0">
              <a:solidFill>
                <a:schemeClr val="tx1"/>
              </a:solidFill>
              <a:latin typeface="Arial (Body)"/>
            </a:rPr>
            <a:t>Pixel Accuracy</a:t>
          </a:r>
        </a:p>
      </dgm:t>
    </dgm:pt>
    <dgm:pt modelId="{DBBD6A65-98BC-46C8-A9F5-BB216C2DEF85}" type="parTrans" cxnId="{758FBDAB-10C6-4B12-8682-338AFBCEAC53}">
      <dgm:prSet/>
      <dgm:spPr/>
      <dgm:t>
        <a:bodyPr/>
        <a:lstStyle/>
        <a:p>
          <a:endParaRPr lang="vi-VN">
            <a:latin typeface="Arial (Body)"/>
          </a:endParaRPr>
        </a:p>
      </dgm:t>
    </dgm:pt>
    <dgm:pt modelId="{89FCF465-716E-49FB-BE3E-DDB8BB9F4BDD}" type="sibTrans" cxnId="{758FBDAB-10C6-4B12-8682-338AFBCEAC53}">
      <dgm:prSet/>
      <dgm:spPr/>
      <dgm:t>
        <a:bodyPr/>
        <a:lstStyle/>
        <a:p>
          <a:endParaRPr lang="vi-VN">
            <a:latin typeface="Arial (Body)"/>
          </a:endParaRPr>
        </a:p>
      </dgm:t>
    </dgm:pt>
    <dgm:pt modelId="{0B83A794-683A-4726-BEBF-621B21B4CEC4}">
      <dgm:prSet custT="1"/>
      <dgm:spPr/>
      <dgm:t>
        <a:bodyPr/>
        <a:lstStyle/>
        <a:p>
          <a:r>
            <a:rPr lang="vi-VN" sz="2200" b="1" dirty="0">
              <a:latin typeface="Arial (Body)"/>
            </a:rPr>
            <a:t>Results Visualization</a:t>
          </a:r>
          <a:endParaRPr lang="vi-VN" sz="2200" dirty="0">
            <a:latin typeface="Arial (Body)"/>
          </a:endParaRPr>
        </a:p>
      </dgm:t>
    </dgm:pt>
    <dgm:pt modelId="{2632B1B1-96A5-4B5C-B7F7-F76056C53315}" type="parTrans" cxnId="{3E5107BA-47D4-41A3-979A-3C65907D0E9E}">
      <dgm:prSet/>
      <dgm:spPr/>
      <dgm:t>
        <a:bodyPr/>
        <a:lstStyle/>
        <a:p>
          <a:endParaRPr lang="vi-VN">
            <a:latin typeface="Arial (Body)"/>
          </a:endParaRPr>
        </a:p>
      </dgm:t>
    </dgm:pt>
    <dgm:pt modelId="{A1F95E9B-3117-4309-8348-E8886DA67F32}" type="sibTrans" cxnId="{3E5107BA-47D4-41A3-979A-3C65907D0E9E}">
      <dgm:prSet/>
      <dgm:spPr/>
      <dgm:t>
        <a:bodyPr/>
        <a:lstStyle/>
        <a:p>
          <a:endParaRPr lang="vi-VN">
            <a:latin typeface="Arial (Body)"/>
          </a:endParaRPr>
        </a:p>
      </dgm:t>
    </dgm:pt>
    <dgm:pt modelId="{C4043CCE-0427-4C19-9AC6-F7E716E9727A}">
      <dgm:prSet custT="1"/>
      <dgm:spPr>
        <a:solidFill>
          <a:schemeClr val="bg2"/>
        </a:solidFill>
      </dgm:spPr>
      <dgm:t>
        <a:bodyPr/>
        <a:lstStyle/>
        <a:p>
          <a:r>
            <a:rPr lang="en-US" sz="2000" dirty="0">
              <a:solidFill>
                <a:schemeClr val="tx1"/>
              </a:solidFill>
              <a:latin typeface="Arial (Body)"/>
            </a:rPr>
            <a:t>Display sample predictions vs. ground truth masks</a:t>
          </a:r>
          <a:endParaRPr lang="vi-VN" sz="2000" dirty="0">
            <a:solidFill>
              <a:schemeClr val="tx1"/>
            </a:solidFill>
            <a:latin typeface="Arial (Body)"/>
          </a:endParaRPr>
        </a:p>
      </dgm:t>
    </dgm:pt>
    <dgm:pt modelId="{2608F212-4E13-45DD-ACEF-33A7DD15C568}" type="sibTrans" cxnId="{C6C981DE-D209-4537-9D56-CB6F930C1A74}">
      <dgm:prSet/>
      <dgm:spPr/>
      <dgm:t>
        <a:bodyPr/>
        <a:lstStyle/>
        <a:p>
          <a:endParaRPr lang="vi-VN">
            <a:latin typeface="Arial (Body)"/>
          </a:endParaRPr>
        </a:p>
      </dgm:t>
    </dgm:pt>
    <dgm:pt modelId="{27956F3F-D5C1-4E94-AC0B-7837557C8E6D}" type="parTrans" cxnId="{C6C981DE-D209-4537-9D56-CB6F930C1A74}">
      <dgm:prSet/>
      <dgm:spPr/>
      <dgm:t>
        <a:bodyPr/>
        <a:lstStyle/>
        <a:p>
          <a:endParaRPr lang="vi-VN">
            <a:latin typeface="Arial (Body)"/>
          </a:endParaRPr>
        </a:p>
      </dgm:t>
    </dgm:pt>
    <dgm:pt modelId="{B6D916E5-89AB-4B4C-ACED-7C3ED5088E42}" type="pres">
      <dgm:prSet presAssocID="{0EBAF431-063D-42D9-A139-28AC1CB8262B}" presName="Name0" presStyleCnt="0">
        <dgm:presLayoutVars>
          <dgm:dir/>
          <dgm:animLvl val="lvl"/>
          <dgm:resizeHandles val="exact"/>
        </dgm:presLayoutVars>
      </dgm:prSet>
      <dgm:spPr/>
    </dgm:pt>
    <dgm:pt modelId="{1CBCEB60-50EB-42AA-BDC7-F7262C846500}" type="pres">
      <dgm:prSet presAssocID="{55F97B35-24AF-465A-8FE3-17214593181F}" presName="linNode" presStyleCnt="0"/>
      <dgm:spPr/>
    </dgm:pt>
    <dgm:pt modelId="{0180A470-0708-408C-83B0-16C758F0B8FB}" type="pres">
      <dgm:prSet presAssocID="{55F97B35-24AF-465A-8FE3-17214593181F}" presName="parTx" presStyleLbl="revTx" presStyleIdx="0" presStyleCnt="4">
        <dgm:presLayoutVars>
          <dgm:chMax val="1"/>
          <dgm:bulletEnabled val="1"/>
        </dgm:presLayoutVars>
      </dgm:prSet>
      <dgm:spPr/>
    </dgm:pt>
    <dgm:pt modelId="{048CDCD7-CDE7-4967-9AB2-E0FD323AAFB5}" type="pres">
      <dgm:prSet presAssocID="{55F97B35-24AF-465A-8FE3-17214593181F}" presName="bracket" presStyleLbl="parChTrans1D1" presStyleIdx="0" presStyleCnt="4" custLinFactX="795338" custLinFactY="-194601" custLinFactNeighborX="800000" custLinFactNeighborY="-200000"/>
      <dgm:spPr/>
    </dgm:pt>
    <dgm:pt modelId="{6A648018-D095-49E9-A9ED-7CFCA5D40362}" type="pres">
      <dgm:prSet presAssocID="{55F97B35-24AF-465A-8FE3-17214593181F}" presName="spH" presStyleCnt="0"/>
      <dgm:spPr/>
    </dgm:pt>
    <dgm:pt modelId="{4F750245-E867-49DE-BCDD-2ED8C2B8CCC0}" type="pres">
      <dgm:prSet presAssocID="{55F97B35-24AF-465A-8FE3-17214593181F}" presName="desTx" presStyleLbl="node1" presStyleIdx="0" presStyleCnt="4">
        <dgm:presLayoutVars>
          <dgm:bulletEnabled val="1"/>
        </dgm:presLayoutVars>
      </dgm:prSet>
      <dgm:spPr/>
    </dgm:pt>
    <dgm:pt modelId="{8C976360-B1BA-4E12-9DA7-D33CB5E15EDC}" type="pres">
      <dgm:prSet presAssocID="{F312F25A-7BCA-4AE5-AACB-3CB09855EF63}" presName="spV" presStyleCnt="0"/>
      <dgm:spPr/>
    </dgm:pt>
    <dgm:pt modelId="{51E7AABF-C378-494A-9621-8C1493B05DCF}" type="pres">
      <dgm:prSet presAssocID="{228F2B19-6B6F-48AB-A9C3-E120B7E0B39A}" presName="linNode" presStyleCnt="0"/>
      <dgm:spPr/>
    </dgm:pt>
    <dgm:pt modelId="{C34FE43C-0F6C-437D-99F0-ADE430E34818}" type="pres">
      <dgm:prSet presAssocID="{228F2B19-6B6F-48AB-A9C3-E120B7E0B39A}" presName="parTx" presStyleLbl="revTx" presStyleIdx="1" presStyleCnt="4">
        <dgm:presLayoutVars>
          <dgm:chMax val="1"/>
          <dgm:bulletEnabled val="1"/>
        </dgm:presLayoutVars>
      </dgm:prSet>
      <dgm:spPr/>
    </dgm:pt>
    <dgm:pt modelId="{6B0F25AE-1660-4A21-95D4-C8D0FF8BCF1D}" type="pres">
      <dgm:prSet presAssocID="{228F2B19-6B6F-48AB-A9C3-E120B7E0B39A}" presName="bracket" presStyleLbl="parChTrans1D1" presStyleIdx="1" presStyleCnt="4"/>
      <dgm:spPr/>
    </dgm:pt>
    <dgm:pt modelId="{8B644807-D887-4CF9-8E1D-C493599CC3F2}" type="pres">
      <dgm:prSet presAssocID="{228F2B19-6B6F-48AB-A9C3-E120B7E0B39A}" presName="spH" presStyleCnt="0"/>
      <dgm:spPr/>
    </dgm:pt>
    <dgm:pt modelId="{90F18770-344D-4A05-A804-0AD813E52E76}" type="pres">
      <dgm:prSet presAssocID="{228F2B19-6B6F-48AB-A9C3-E120B7E0B39A}" presName="desTx" presStyleLbl="node1" presStyleIdx="1" presStyleCnt="4">
        <dgm:presLayoutVars>
          <dgm:bulletEnabled val="1"/>
        </dgm:presLayoutVars>
      </dgm:prSet>
      <dgm:spPr/>
    </dgm:pt>
    <dgm:pt modelId="{2C395AC9-E465-452C-91D4-1D9D190C0D91}" type="pres">
      <dgm:prSet presAssocID="{651C2197-6903-41D2-8564-A452268177F6}" presName="spV" presStyleCnt="0"/>
      <dgm:spPr/>
    </dgm:pt>
    <dgm:pt modelId="{7FACC602-D568-46EC-AA1C-68D5B29CDAC5}" type="pres">
      <dgm:prSet presAssocID="{7BC11076-2BE0-4381-A3A0-36599ACAF029}" presName="linNode" presStyleCnt="0"/>
      <dgm:spPr/>
    </dgm:pt>
    <dgm:pt modelId="{AFF49521-5294-4927-BBB4-AA93AC02DA40}" type="pres">
      <dgm:prSet presAssocID="{7BC11076-2BE0-4381-A3A0-36599ACAF029}" presName="parTx" presStyleLbl="revTx" presStyleIdx="2" presStyleCnt="4">
        <dgm:presLayoutVars>
          <dgm:chMax val="1"/>
          <dgm:bulletEnabled val="1"/>
        </dgm:presLayoutVars>
      </dgm:prSet>
      <dgm:spPr/>
    </dgm:pt>
    <dgm:pt modelId="{73914F9B-63A0-4F80-839B-F661295FFDD5}" type="pres">
      <dgm:prSet presAssocID="{7BC11076-2BE0-4381-A3A0-36599ACAF029}" presName="bracket" presStyleLbl="parChTrans1D1" presStyleIdx="2" presStyleCnt="4"/>
      <dgm:spPr/>
    </dgm:pt>
    <dgm:pt modelId="{B10E59FF-57FF-43B5-9D87-6D855A4CA5B3}" type="pres">
      <dgm:prSet presAssocID="{7BC11076-2BE0-4381-A3A0-36599ACAF029}" presName="spH" presStyleCnt="0"/>
      <dgm:spPr/>
    </dgm:pt>
    <dgm:pt modelId="{94AC02D6-E5A2-4CE9-A9FA-982C4A7359FC}" type="pres">
      <dgm:prSet presAssocID="{7BC11076-2BE0-4381-A3A0-36599ACAF029}" presName="desTx" presStyleLbl="node1" presStyleIdx="2" presStyleCnt="4">
        <dgm:presLayoutVars>
          <dgm:bulletEnabled val="1"/>
        </dgm:presLayoutVars>
      </dgm:prSet>
      <dgm:spPr/>
    </dgm:pt>
    <dgm:pt modelId="{C0F146DC-439D-4794-BCB2-C775CC21668E}" type="pres">
      <dgm:prSet presAssocID="{9D905E5A-FB68-47E7-8ECB-6AEDDD40B014}" presName="spV" presStyleCnt="0"/>
      <dgm:spPr/>
    </dgm:pt>
    <dgm:pt modelId="{56011CD7-0419-4F23-BAEA-16F6D0C1AD71}" type="pres">
      <dgm:prSet presAssocID="{0B83A794-683A-4726-BEBF-621B21B4CEC4}" presName="linNode" presStyleCnt="0"/>
      <dgm:spPr/>
    </dgm:pt>
    <dgm:pt modelId="{15CFB82C-1BE1-4A29-995A-59A9658BCD39}" type="pres">
      <dgm:prSet presAssocID="{0B83A794-683A-4726-BEBF-621B21B4CEC4}" presName="parTx" presStyleLbl="revTx" presStyleIdx="3" presStyleCnt="4">
        <dgm:presLayoutVars>
          <dgm:chMax val="1"/>
          <dgm:bulletEnabled val="1"/>
        </dgm:presLayoutVars>
      </dgm:prSet>
      <dgm:spPr/>
    </dgm:pt>
    <dgm:pt modelId="{529F409D-B493-4054-BBE1-949FBC7FD1B7}" type="pres">
      <dgm:prSet presAssocID="{0B83A794-683A-4726-BEBF-621B21B4CEC4}" presName="bracket" presStyleLbl="parChTrans1D1" presStyleIdx="3" presStyleCnt="4"/>
      <dgm:spPr/>
    </dgm:pt>
    <dgm:pt modelId="{AF17BBA3-8556-4B95-8810-FD272B597C20}" type="pres">
      <dgm:prSet presAssocID="{0B83A794-683A-4726-BEBF-621B21B4CEC4}" presName="spH" presStyleCnt="0"/>
      <dgm:spPr/>
    </dgm:pt>
    <dgm:pt modelId="{26EAD374-928F-40D0-B609-04DE39A093A4}" type="pres">
      <dgm:prSet presAssocID="{0B83A794-683A-4726-BEBF-621B21B4CEC4}" presName="desTx" presStyleLbl="node1" presStyleIdx="3" presStyleCnt="4">
        <dgm:presLayoutVars>
          <dgm:bulletEnabled val="1"/>
        </dgm:presLayoutVars>
      </dgm:prSet>
      <dgm:spPr/>
    </dgm:pt>
  </dgm:ptLst>
  <dgm:cxnLst>
    <dgm:cxn modelId="{6F141900-9879-4EE2-B854-F3B351C7720A}" type="presOf" srcId="{7BC11076-2BE0-4381-A3A0-36599ACAF029}" destId="{AFF49521-5294-4927-BBB4-AA93AC02DA40}" srcOrd="0" destOrd="0" presId="urn:diagrams.loki3.com/BracketList"/>
    <dgm:cxn modelId="{C23BD110-70D9-487E-BF44-5481024220E5}" type="presOf" srcId="{681EE61F-CBC9-4056-9640-502F97FBA007}" destId="{90F18770-344D-4A05-A804-0AD813E52E76}" srcOrd="0" destOrd="1" presId="urn:diagrams.loki3.com/BracketList"/>
    <dgm:cxn modelId="{C51B7D12-8540-4862-88AD-DD6CF04C9B94}" srcId="{0EBAF431-063D-42D9-A139-28AC1CB8262B}" destId="{55F97B35-24AF-465A-8FE3-17214593181F}" srcOrd="0" destOrd="0" parTransId="{A60DBE47-3A9D-4C66-B337-4C1237318C00}" sibTransId="{F312F25A-7BCA-4AE5-AACB-3CB09855EF63}"/>
    <dgm:cxn modelId="{82C73413-3A87-4662-A3A6-363982127701}" srcId="{228F2B19-6B6F-48AB-A9C3-E120B7E0B39A}" destId="{C31963CB-C504-4CA7-94B3-271C6F749A12}" srcOrd="2" destOrd="0" parTransId="{DF926170-D3A0-4AD9-92DE-0C137B8CB18A}" sibTransId="{39419B91-0DA5-4F76-8723-DA9661BB7E3C}"/>
    <dgm:cxn modelId="{33D60A15-EEA2-4BAF-9CDF-6AFADC7CF1E9}" srcId="{228F2B19-6B6F-48AB-A9C3-E120B7E0B39A}" destId="{681EE61F-CBC9-4056-9640-502F97FBA007}" srcOrd="1" destOrd="0" parTransId="{06A6E056-5DEE-4C4C-ABCD-C3BED56E47B4}" sibTransId="{E37988FD-FDCF-4A0C-82F5-EF205431DDF9}"/>
    <dgm:cxn modelId="{F25FC21B-AE0F-453C-BC41-2A06DA75393F}" srcId="{0EBAF431-063D-42D9-A139-28AC1CB8262B}" destId="{7BC11076-2BE0-4381-A3A0-36599ACAF029}" srcOrd="2" destOrd="0" parTransId="{483C0D5F-9D56-4D7D-95F8-E8EE30B25A80}" sibTransId="{9D905E5A-FB68-47E7-8ECB-6AEDDD40B014}"/>
    <dgm:cxn modelId="{AD495321-822F-409D-8E4C-357349046D8D}" type="presOf" srcId="{91591A07-3CB6-473F-935B-7BBD16DB1F8F}" destId="{94AC02D6-E5A2-4CE9-A9FA-982C4A7359FC}" srcOrd="0" destOrd="2" presId="urn:diagrams.loki3.com/BracketList"/>
    <dgm:cxn modelId="{FB78182B-3E5D-4121-82E9-E8935F126090}" type="presOf" srcId="{EC529AA2-0FA7-4AC0-B66D-03C771DB28BE}" destId="{94AC02D6-E5A2-4CE9-A9FA-982C4A7359FC}" srcOrd="0" destOrd="3" presId="urn:diagrams.loki3.com/BracketList"/>
    <dgm:cxn modelId="{B84DAB30-CFCA-40B7-BB88-DFCC7F2E0C60}" type="presOf" srcId="{C4043CCE-0427-4C19-9AC6-F7E716E9727A}" destId="{26EAD374-928F-40D0-B609-04DE39A093A4}" srcOrd="0" destOrd="0" presId="urn:diagrams.loki3.com/BracketList"/>
    <dgm:cxn modelId="{12B6EA35-1FCA-4C03-A8C3-CD757C3341C1}" srcId="{0EBAF431-063D-42D9-A139-28AC1CB8262B}" destId="{228F2B19-6B6F-48AB-A9C3-E120B7E0B39A}" srcOrd="1" destOrd="0" parTransId="{5AC1EEBB-F8D7-446B-81A7-9FB1621DA586}" sibTransId="{651C2197-6903-41D2-8564-A452268177F6}"/>
    <dgm:cxn modelId="{160EBB3B-BDE2-4DD2-9027-24CBD5D0BCDD}" type="presOf" srcId="{228F2B19-6B6F-48AB-A9C3-E120B7E0B39A}" destId="{C34FE43C-0F6C-437D-99F0-ADE430E34818}" srcOrd="0" destOrd="0" presId="urn:diagrams.loki3.com/BracketList"/>
    <dgm:cxn modelId="{1E37BB45-83F4-4A6C-9046-8C2138091340}" type="presOf" srcId="{D522E9F8-FA10-4EAF-8DE8-BB972FB47D77}" destId="{4F750245-E867-49DE-BCDD-2ED8C2B8CCC0}" srcOrd="0" destOrd="1" presId="urn:diagrams.loki3.com/BracketList"/>
    <dgm:cxn modelId="{B2C9C550-083B-457B-98A6-2144DCE172E1}" type="presOf" srcId="{2B84F664-0C8F-4F84-934D-B34818EDFBB1}" destId="{90F18770-344D-4A05-A804-0AD813E52E76}" srcOrd="0" destOrd="4" presId="urn:diagrams.loki3.com/BracketList"/>
    <dgm:cxn modelId="{9DB2F750-6049-42EB-94E5-2DDDF0A43AC1}" srcId="{55F97B35-24AF-465A-8FE3-17214593181F}" destId="{D522E9F8-FA10-4EAF-8DE8-BB972FB47D77}" srcOrd="1" destOrd="0" parTransId="{C4253219-5E70-4979-AB83-CFF935F293FD}" sibTransId="{B4ED13FD-D04E-4414-A05F-1ECD3751376D}"/>
    <dgm:cxn modelId="{9893B958-8C3D-40F2-A46B-593A6612FA73}" srcId="{0E2CF52C-7037-4248-A8C6-08F2A9952A28}" destId="{91591A07-3CB6-473F-935B-7BBD16DB1F8F}" srcOrd="1" destOrd="0" parTransId="{806D9E1F-B83C-4B94-B5F4-1C02285A24D5}" sibTransId="{BCC7BFCA-5CE8-406E-A642-7C97AD2D193A}"/>
    <dgm:cxn modelId="{2F1A1261-37E5-4ADB-A1BA-9CD615581153}" type="presOf" srcId="{0B83A794-683A-4726-BEBF-621B21B4CEC4}" destId="{15CFB82C-1BE1-4A29-995A-59A9658BCD39}" srcOrd="0" destOrd="0" presId="urn:diagrams.loki3.com/BracketList"/>
    <dgm:cxn modelId="{47106E64-5170-42E2-A3EC-181E722B1AA2}" type="presOf" srcId="{260E650A-D2BE-4631-B382-2D0233135345}" destId="{4F750245-E867-49DE-BCDD-2ED8C2B8CCC0}" srcOrd="0" destOrd="0" presId="urn:diagrams.loki3.com/BracketList"/>
    <dgm:cxn modelId="{9B129F6F-3C1A-44A1-A2DA-365D79D194A6}" type="presOf" srcId="{0E2CF52C-7037-4248-A8C6-08F2A9952A28}" destId="{94AC02D6-E5A2-4CE9-A9FA-982C4A7359FC}" srcOrd="0" destOrd="0" presId="urn:diagrams.loki3.com/BracketList"/>
    <dgm:cxn modelId="{31BEAB8C-024E-4EFD-9DE8-428878F07A90}" type="presOf" srcId="{4C1602D1-DEA9-4293-86B7-BD661AE2DE46}" destId="{90F18770-344D-4A05-A804-0AD813E52E76}" srcOrd="0" destOrd="0" presId="urn:diagrams.loki3.com/BracketList"/>
    <dgm:cxn modelId="{A94F6B97-C45A-4D42-98EA-4E37F8298BA7}" type="presOf" srcId="{433A0685-22E4-423D-A14F-BE1339991167}" destId="{90F18770-344D-4A05-A804-0AD813E52E76}" srcOrd="0" destOrd="3" presId="urn:diagrams.loki3.com/BracketList"/>
    <dgm:cxn modelId="{C43C6A9F-F457-482E-9251-16ADA0BC5356}" srcId="{228F2B19-6B6F-48AB-A9C3-E120B7E0B39A}" destId="{4C1602D1-DEA9-4293-86B7-BD661AE2DE46}" srcOrd="0" destOrd="0" parTransId="{8DC30496-C056-4020-A22A-81326775A784}" sibTransId="{6763F1FA-C731-44D7-BD3C-8FDE206CF6B3}"/>
    <dgm:cxn modelId="{710DF09F-15AE-4976-8911-BF8D420D3C14}" type="presOf" srcId="{7214F4CA-36FD-4843-9C3B-EE7C9C63C556}" destId="{4F750245-E867-49DE-BCDD-2ED8C2B8CCC0}" srcOrd="0" destOrd="3" presId="urn:diagrams.loki3.com/BracketList"/>
    <dgm:cxn modelId="{758FBDAB-10C6-4B12-8682-338AFBCEAC53}" srcId="{0E2CF52C-7037-4248-A8C6-08F2A9952A28}" destId="{EC529AA2-0FA7-4AC0-B66D-03C771DB28BE}" srcOrd="2" destOrd="0" parTransId="{DBBD6A65-98BC-46C8-A9F5-BB216C2DEF85}" sibTransId="{89FCF465-716E-49FB-BE3E-DDB8BB9F4BDD}"/>
    <dgm:cxn modelId="{3E5107BA-47D4-41A3-979A-3C65907D0E9E}" srcId="{0EBAF431-063D-42D9-A139-28AC1CB8262B}" destId="{0B83A794-683A-4726-BEBF-621B21B4CEC4}" srcOrd="3" destOrd="0" parTransId="{2632B1B1-96A5-4B5C-B7F7-F76056C53315}" sibTransId="{A1F95E9B-3117-4309-8348-E8886DA67F32}"/>
    <dgm:cxn modelId="{A64FB9BE-F266-4721-BF67-CE0E028CB7C1}" srcId="{228F2B19-6B6F-48AB-A9C3-E120B7E0B39A}" destId="{2B84F664-0C8F-4F84-934D-B34818EDFBB1}" srcOrd="4" destOrd="0" parTransId="{D4A74EA5-2388-4532-BA96-7F3D7A967B17}" sibTransId="{9FE1766C-29C5-4AAD-8E7E-B174CBB2733D}"/>
    <dgm:cxn modelId="{6772A3C2-21A1-468E-9BA9-717DA51389CB}" srcId="{0E2CF52C-7037-4248-A8C6-08F2A9952A28}" destId="{00DACD2D-9E18-4FD5-AD26-9255D0D1A1E4}" srcOrd="0" destOrd="0" parTransId="{442798FA-5C5C-4FB0-BCF8-4CA32AE34196}" sibTransId="{4FA04B24-06DE-4B44-A282-AAD8FC4E5BA4}"/>
    <dgm:cxn modelId="{7A8116C5-64F8-4742-A9F6-1D1A3F6F088A}" srcId="{D522E9F8-FA10-4EAF-8DE8-BB972FB47D77}" destId="{7214F4CA-36FD-4843-9C3B-EE7C9C63C556}" srcOrd="1" destOrd="0" parTransId="{07E1B0C5-07D2-416C-B647-9F28771C8292}" sibTransId="{6FF6E48E-F0BD-45A4-B2B3-2E4F36E79345}"/>
    <dgm:cxn modelId="{C28421D4-829D-4061-AC26-11C8B0249474}" srcId="{D522E9F8-FA10-4EAF-8DE8-BB972FB47D77}" destId="{05C72981-93C1-48CA-9EAB-B2434F9F10FB}" srcOrd="0" destOrd="0" parTransId="{546888A3-EFDE-41F8-9BEA-32830EF3A7AC}" sibTransId="{DBA19173-B870-4EED-A844-AF9652D8A725}"/>
    <dgm:cxn modelId="{C6C981DE-D209-4537-9D56-CB6F930C1A74}" srcId="{0B83A794-683A-4726-BEBF-621B21B4CEC4}" destId="{C4043CCE-0427-4C19-9AC6-F7E716E9727A}" srcOrd="0" destOrd="0" parTransId="{27956F3F-D5C1-4E94-AC0B-7837557C8E6D}" sibTransId="{2608F212-4E13-45DD-ACEF-33A7DD15C568}"/>
    <dgm:cxn modelId="{4274B2E3-EDE3-43DD-8E12-9388D7472CFA}" type="presOf" srcId="{55F97B35-24AF-465A-8FE3-17214593181F}" destId="{0180A470-0708-408C-83B0-16C758F0B8FB}" srcOrd="0" destOrd="0" presId="urn:diagrams.loki3.com/BracketList"/>
    <dgm:cxn modelId="{002DC4E6-D78C-4816-BF80-6F5B04FB79A8}" type="presOf" srcId="{00DACD2D-9E18-4FD5-AD26-9255D0D1A1E4}" destId="{94AC02D6-E5A2-4CE9-A9FA-982C4A7359FC}" srcOrd="0" destOrd="1" presId="urn:diagrams.loki3.com/BracketList"/>
    <dgm:cxn modelId="{DB024BEA-F8D7-44BF-BAAA-9024FE52D149}" srcId="{55F97B35-24AF-465A-8FE3-17214593181F}" destId="{260E650A-D2BE-4631-B382-2D0233135345}" srcOrd="0" destOrd="0" parTransId="{BA491CA0-FF54-4E2A-A216-2B49EE11E192}" sibTransId="{1D5662CB-8371-4EEF-8711-EFF7A524032E}"/>
    <dgm:cxn modelId="{A1662DF2-68A5-4D77-95BF-989CDB95FC1E}" srcId="{228F2B19-6B6F-48AB-A9C3-E120B7E0B39A}" destId="{433A0685-22E4-423D-A14F-BE1339991167}" srcOrd="3" destOrd="0" parTransId="{8490EB3C-3913-409C-A879-EDBC57B9EA35}" sibTransId="{24B1286F-1128-4CDC-9367-CDABA89B56A4}"/>
    <dgm:cxn modelId="{694483F5-24D7-4A34-946D-F04D68599B66}" type="presOf" srcId="{C31963CB-C504-4CA7-94B3-271C6F749A12}" destId="{90F18770-344D-4A05-A804-0AD813E52E76}" srcOrd="0" destOrd="2" presId="urn:diagrams.loki3.com/BracketList"/>
    <dgm:cxn modelId="{F069EDF7-2BCE-4EB4-8C0E-BD5A9BC4F571}" srcId="{7BC11076-2BE0-4381-A3A0-36599ACAF029}" destId="{0E2CF52C-7037-4248-A8C6-08F2A9952A28}" srcOrd="0" destOrd="0" parTransId="{BD92DB4D-F446-4B81-942B-B7D95634C02D}" sibTransId="{045717F6-0650-4616-8EF6-1E9B0588B75D}"/>
    <dgm:cxn modelId="{A3A5DEF9-E3C4-4F68-99B7-B722CB52D19A}" type="presOf" srcId="{05C72981-93C1-48CA-9EAB-B2434F9F10FB}" destId="{4F750245-E867-49DE-BCDD-2ED8C2B8CCC0}" srcOrd="0" destOrd="2" presId="urn:diagrams.loki3.com/BracketList"/>
    <dgm:cxn modelId="{9C381BFE-6480-4FF3-A81E-68F21E05B8CF}" type="presOf" srcId="{0EBAF431-063D-42D9-A139-28AC1CB8262B}" destId="{B6D916E5-89AB-4B4C-ACED-7C3ED5088E42}" srcOrd="0" destOrd="0" presId="urn:diagrams.loki3.com/BracketList"/>
    <dgm:cxn modelId="{2A9475BD-F9D4-4422-9C74-3193A3BCA5A6}" type="presParOf" srcId="{B6D916E5-89AB-4B4C-ACED-7C3ED5088E42}" destId="{1CBCEB60-50EB-42AA-BDC7-F7262C846500}" srcOrd="0" destOrd="0" presId="urn:diagrams.loki3.com/BracketList"/>
    <dgm:cxn modelId="{4CD5151B-85BC-4F88-B40C-D92F1B966C8C}" type="presParOf" srcId="{1CBCEB60-50EB-42AA-BDC7-F7262C846500}" destId="{0180A470-0708-408C-83B0-16C758F0B8FB}" srcOrd="0" destOrd="0" presId="urn:diagrams.loki3.com/BracketList"/>
    <dgm:cxn modelId="{6ECF0D82-447C-47F5-8A67-86F62761E867}" type="presParOf" srcId="{1CBCEB60-50EB-42AA-BDC7-F7262C846500}" destId="{048CDCD7-CDE7-4967-9AB2-E0FD323AAFB5}" srcOrd="1" destOrd="0" presId="urn:diagrams.loki3.com/BracketList"/>
    <dgm:cxn modelId="{DD74B789-0A96-4D53-B323-FF9F1ABE4C80}" type="presParOf" srcId="{1CBCEB60-50EB-42AA-BDC7-F7262C846500}" destId="{6A648018-D095-49E9-A9ED-7CFCA5D40362}" srcOrd="2" destOrd="0" presId="urn:diagrams.loki3.com/BracketList"/>
    <dgm:cxn modelId="{7ECBA291-4720-41BD-820F-3DF52C57EFF2}" type="presParOf" srcId="{1CBCEB60-50EB-42AA-BDC7-F7262C846500}" destId="{4F750245-E867-49DE-BCDD-2ED8C2B8CCC0}" srcOrd="3" destOrd="0" presId="urn:diagrams.loki3.com/BracketList"/>
    <dgm:cxn modelId="{F496A8CB-E665-4BD6-B78B-E6D8A799B924}" type="presParOf" srcId="{B6D916E5-89AB-4B4C-ACED-7C3ED5088E42}" destId="{8C976360-B1BA-4E12-9DA7-D33CB5E15EDC}" srcOrd="1" destOrd="0" presId="urn:diagrams.loki3.com/BracketList"/>
    <dgm:cxn modelId="{14096625-2ED1-4F63-8A7A-52209C9AE87F}" type="presParOf" srcId="{B6D916E5-89AB-4B4C-ACED-7C3ED5088E42}" destId="{51E7AABF-C378-494A-9621-8C1493B05DCF}" srcOrd="2" destOrd="0" presId="urn:diagrams.loki3.com/BracketList"/>
    <dgm:cxn modelId="{55F52855-28F5-42DA-857C-761F68244EB4}" type="presParOf" srcId="{51E7AABF-C378-494A-9621-8C1493B05DCF}" destId="{C34FE43C-0F6C-437D-99F0-ADE430E34818}" srcOrd="0" destOrd="0" presId="urn:diagrams.loki3.com/BracketList"/>
    <dgm:cxn modelId="{968D1C3B-5B97-44D7-A38F-D2D6C1C66A42}" type="presParOf" srcId="{51E7AABF-C378-494A-9621-8C1493B05DCF}" destId="{6B0F25AE-1660-4A21-95D4-C8D0FF8BCF1D}" srcOrd="1" destOrd="0" presId="urn:diagrams.loki3.com/BracketList"/>
    <dgm:cxn modelId="{D5CA5190-5726-4F51-BCCA-CECB7F76CD99}" type="presParOf" srcId="{51E7AABF-C378-494A-9621-8C1493B05DCF}" destId="{8B644807-D887-4CF9-8E1D-C493599CC3F2}" srcOrd="2" destOrd="0" presId="urn:diagrams.loki3.com/BracketList"/>
    <dgm:cxn modelId="{3124A3EB-82F8-40DF-AAE6-B0A9F8E43C75}" type="presParOf" srcId="{51E7AABF-C378-494A-9621-8C1493B05DCF}" destId="{90F18770-344D-4A05-A804-0AD813E52E76}" srcOrd="3" destOrd="0" presId="urn:diagrams.loki3.com/BracketList"/>
    <dgm:cxn modelId="{E006711A-FE6A-4EDF-8AF6-0B9C80E43465}" type="presParOf" srcId="{B6D916E5-89AB-4B4C-ACED-7C3ED5088E42}" destId="{2C395AC9-E465-452C-91D4-1D9D190C0D91}" srcOrd="3" destOrd="0" presId="urn:diagrams.loki3.com/BracketList"/>
    <dgm:cxn modelId="{60CD41F5-CC48-438F-91CD-39026D8D457F}" type="presParOf" srcId="{B6D916E5-89AB-4B4C-ACED-7C3ED5088E42}" destId="{7FACC602-D568-46EC-AA1C-68D5B29CDAC5}" srcOrd="4" destOrd="0" presId="urn:diagrams.loki3.com/BracketList"/>
    <dgm:cxn modelId="{ED301CE6-CF4E-4304-83F4-913FD6CD5860}" type="presParOf" srcId="{7FACC602-D568-46EC-AA1C-68D5B29CDAC5}" destId="{AFF49521-5294-4927-BBB4-AA93AC02DA40}" srcOrd="0" destOrd="0" presId="urn:diagrams.loki3.com/BracketList"/>
    <dgm:cxn modelId="{0BF6D439-73D6-4BED-81A5-792480A9A361}" type="presParOf" srcId="{7FACC602-D568-46EC-AA1C-68D5B29CDAC5}" destId="{73914F9B-63A0-4F80-839B-F661295FFDD5}" srcOrd="1" destOrd="0" presId="urn:diagrams.loki3.com/BracketList"/>
    <dgm:cxn modelId="{B2FE54C4-D913-4C40-9EA7-C671A78611BC}" type="presParOf" srcId="{7FACC602-D568-46EC-AA1C-68D5B29CDAC5}" destId="{B10E59FF-57FF-43B5-9D87-6D855A4CA5B3}" srcOrd="2" destOrd="0" presId="urn:diagrams.loki3.com/BracketList"/>
    <dgm:cxn modelId="{57A033FB-E89B-4392-8EB7-14B7E06714E0}" type="presParOf" srcId="{7FACC602-D568-46EC-AA1C-68D5B29CDAC5}" destId="{94AC02D6-E5A2-4CE9-A9FA-982C4A7359FC}" srcOrd="3" destOrd="0" presId="urn:diagrams.loki3.com/BracketList"/>
    <dgm:cxn modelId="{8CE77B17-E5AA-4617-A307-9649E03212C6}" type="presParOf" srcId="{B6D916E5-89AB-4B4C-ACED-7C3ED5088E42}" destId="{C0F146DC-439D-4794-BCB2-C775CC21668E}" srcOrd="5" destOrd="0" presId="urn:diagrams.loki3.com/BracketList"/>
    <dgm:cxn modelId="{91ECEBC8-E2B3-4D48-8181-224F8F74B250}" type="presParOf" srcId="{B6D916E5-89AB-4B4C-ACED-7C3ED5088E42}" destId="{56011CD7-0419-4F23-BAEA-16F6D0C1AD71}" srcOrd="6" destOrd="0" presId="urn:diagrams.loki3.com/BracketList"/>
    <dgm:cxn modelId="{DD815FE3-B602-43DE-BF46-0D4E91FB7D90}" type="presParOf" srcId="{56011CD7-0419-4F23-BAEA-16F6D0C1AD71}" destId="{15CFB82C-1BE1-4A29-995A-59A9658BCD39}" srcOrd="0" destOrd="0" presId="urn:diagrams.loki3.com/BracketList"/>
    <dgm:cxn modelId="{6AACD253-7AD0-4399-A727-E7D5AF0A8635}" type="presParOf" srcId="{56011CD7-0419-4F23-BAEA-16F6D0C1AD71}" destId="{529F409D-B493-4054-BBE1-949FBC7FD1B7}" srcOrd="1" destOrd="0" presId="urn:diagrams.loki3.com/BracketList"/>
    <dgm:cxn modelId="{247ED19C-5DE2-4832-B4BB-736B93D4A891}" type="presParOf" srcId="{56011CD7-0419-4F23-BAEA-16F6D0C1AD71}" destId="{AF17BBA3-8556-4B95-8810-FD272B597C20}" srcOrd="2" destOrd="0" presId="urn:diagrams.loki3.com/BracketList"/>
    <dgm:cxn modelId="{DD8DE2C0-34BB-4F2B-9835-5987E8293659}" type="presParOf" srcId="{56011CD7-0419-4F23-BAEA-16F6D0C1AD71}" destId="{26EAD374-928F-40D0-B609-04DE39A093A4}" srcOrd="3" destOrd="0" presId="urn:diagrams.loki3.com/BracketList"/>
  </dgm:cxnLst>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7A7EF-0CD5-49E1-B1FE-84AE084F0673}">
      <dsp:nvSpPr>
        <dsp:cNvPr id="0" name=""/>
        <dsp:cNvSpPr/>
      </dsp:nvSpPr>
      <dsp:spPr>
        <a:xfrm>
          <a:off x="0" y="2324"/>
          <a:ext cx="5638800" cy="1522140"/>
        </a:xfrm>
        <a:prstGeom prst="roundRect">
          <a:avLst>
            <a:gd name="adj" fmla="val 10000"/>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b="1" kern="1200" dirty="0">
              <a:solidFill>
                <a:schemeClr val="tx1"/>
              </a:solidFill>
              <a:latin typeface="Arial (Body)"/>
            </a:rPr>
            <a:t>Import Libraries</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Numpy, pandas, torch, cv2, matplotlib</a:t>
          </a:r>
        </a:p>
        <a:p>
          <a:pPr marL="228600" lvl="1"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Albumentations for data augmentation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err="1">
              <a:solidFill>
                <a:schemeClr val="tx1"/>
              </a:solidFill>
              <a:latin typeface="Arial (Body)"/>
              <a:ea typeface="+mn-ea"/>
              <a:cs typeface="+mn-cs"/>
            </a:rPr>
            <a:t>Segmentation_models_pytorch</a:t>
          </a:r>
          <a:r>
            <a:rPr lang="en-US" sz="2000" kern="1200" dirty="0">
              <a:solidFill>
                <a:schemeClr val="tx1"/>
              </a:solidFill>
              <a:latin typeface="Arial (Body)"/>
              <a:ea typeface="+mn-ea"/>
              <a:cs typeface="+mn-cs"/>
            </a:rPr>
            <a:t> for deep learning model</a:t>
          </a:r>
        </a:p>
      </dsp:txBody>
      <dsp:txXfrm>
        <a:off x="44582" y="46906"/>
        <a:ext cx="5549636" cy="1432976"/>
      </dsp:txXfrm>
    </dsp:sp>
    <dsp:sp modelId="{07FB8AA8-6D94-4EFB-9A42-3CD3A80FD88C}">
      <dsp:nvSpPr>
        <dsp:cNvPr id="0" name=""/>
        <dsp:cNvSpPr/>
      </dsp:nvSpPr>
      <dsp:spPr>
        <a:xfrm rot="5400000">
          <a:off x="2533998" y="1562518"/>
          <a:ext cx="570802" cy="6849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vi-VN" sz="1400" kern="1200">
            <a:latin typeface="Arial (Body)"/>
          </a:endParaRPr>
        </a:p>
      </dsp:txBody>
      <dsp:txXfrm rot="-5400000">
        <a:off x="2613911" y="1619599"/>
        <a:ext cx="410977" cy="399561"/>
      </dsp:txXfrm>
    </dsp:sp>
    <dsp:sp modelId="{DD962802-84DC-49B3-A80B-509E11B5C3F9}">
      <dsp:nvSpPr>
        <dsp:cNvPr id="0" name=""/>
        <dsp:cNvSpPr/>
      </dsp:nvSpPr>
      <dsp:spPr>
        <a:xfrm>
          <a:off x="0" y="2285535"/>
          <a:ext cx="5638800" cy="1522140"/>
        </a:xfrm>
        <a:prstGeom prst="roundRect">
          <a:avLst>
            <a:gd name="adj" fmla="val 10000"/>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b="1" kern="1200" dirty="0">
              <a:solidFill>
                <a:schemeClr val="tx1"/>
              </a:solidFill>
              <a:latin typeface="Arial (Body)"/>
            </a:rPr>
            <a:t>Load the Dataset</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tx1"/>
              </a:solidFill>
              <a:latin typeface="Arial (Body)"/>
            </a:rPr>
            <a:t>Dataset sourced from Kaggle</a:t>
          </a:r>
          <a:endParaRPr lang="vi-VN" sz="2000" b="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Metadata file: metadata.csv</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tx1"/>
              </a:solidFill>
              <a:latin typeface="Arial (Body)"/>
              <a:ea typeface="+mn-ea"/>
              <a:cs typeface="+mn-cs"/>
            </a:rPr>
            <a:t>Load using Pandas: </a:t>
          </a:r>
          <a:r>
            <a:rPr lang="en-US" sz="2000" kern="1200" dirty="0" err="1">
              <a:solidFill>
                <a:schemeClr val="tx1"/>
              </a:solidFill>
              <a:latin typeface="Arial (Body)"/>
              <a:ea typeface="+mn-ea"/>
              <a:cs typeface="+mn-cs"/>
            </a:rPr>
            <a:t>pd.read_csv</a:t>
          </a:r>
          <a:r>
            <a:rPr lang="en-US" sz="2000" kern="1200" dirty="0">
              <a:solidFill>
                <a:schemeClr val="tx1"/>
              </a:solidFill>
              <a:latin typeface="Arial (Body)"/>
              <a:ea typeface="+mn-ea"/>
              <a:cs typeface="+mn-cs"/>
            </a:rPr>
            <a:t>()</a:t>
          </a:r>
        </a:p>
        <a:p>
          <a:pPr marL="228600" lvl="1"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Filter for training data</a:t>
          </a:r>
        </a:p>
      </dsp:txBody>
      <dsp:txXfrm>
        <a:off x="44582" y="2330117"/>
        <a:ext cx="5549636" cy="1432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DFEAA-B303-4B6F-9276-9E2074FDD1CD}">
      <dsp:nvSpPr>
        <dsp:cNvPr id="0" name=""/>
        <dsp:cNvSpPr/>
      </dsp:nvSpPr>
      <dsp:spPr>
        <a:xfrm>
          <a:off x="105390" y="2324"/>
          <a:ext cx="4848057" cy="1522140"/>
        </a:xfrm>
        <a:prstGeom prst="roundRect">
          <a:avLst>
            <a:gd name="adj" fmla="val 10000"/>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b="1" kern="1200" dirty="0">
              <a:solidFill>
                <a:schemeClr val="tx1"/>
              </a:solidFill>
              <a:latin typeface="Arial (Body)"/>
            </a:rPr>
            <a:t>Path Adjustments</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Arial (Body)"/>
            </a:rPr>
            <a:t>Convert relative paths to absolute paths</a:t>
          </a:r>
          <a:endParaRPr lang="vi-VN" sz="2000" kern="1200" dirty="0">
            <a:solidFill>
              <a:schemeClr val="tx1"/>
            </a:solidFill>
            <a:latin typeface="Arial (Body)"/>
          </a:endParaRPr>
        </a:p>
      </dsp:txBody>
      <dsp:txXfrm>
        <a:off x="149972" y="46906"/>
        <a:ext cx="4758893" cy="1432976"/>
      </dsp:txXfrm>
    </dsp:sp>
    <dsp:sp modelId="{7BEB7E27-DC4E-4B62-AA43-5A91D08D29E2}">
      <dsp:nvSpPr>
        <dsp:cNvPr id="0" name=""/>
        <dsp:cNvSpPr/>
      </dsp:nvSpPr>
      <dsp:spPr>
        <a:xfrm rot="5400000">
          <a:off x="2243146" y="1563681"/>
          <a:ext cx="572546" cy="6849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vi-VN" sz="1400" kern="1200">
            <a:latin typeface="Arial (Body)"/>
          </a:endParaRPr>
        </a:p>
      </dsp:txBody>
      <dsp:txXfrm rot="-5400000">
        <a:off x="2323931" y="1619889"/>
        <a:ext cx="410977" cy="400782"/>
      </dsp:txXfrm>
    </dsp:sp>
    <dsp:sp modelId="{3D8BC321-2F03-4093-B6FA-AB1A23CF6FDF}">
      <dsp:nvSpPr>
        <dsp:cNvPr id="0" name=""/>
        <dsp:cNvSpPr/>
      </dsp:nvSpPr>
      <dsp:spPr>
        <a:xfrm>
          <a:off x="0" y="2287860"/>
          <a:ext cx="5058839" cy="1522140"/>
        </a:xfrm>
        <a:prstGeom prst="roundRect">
          <a:avLst>
            <a:gd name="adj" fmla="val 10000"/>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b="1" kern="1200" dirty="0">
              <a:solidFill>
                <a:schemeClr val="tx1"/>
              </a:solidFill>
              <a:latin typeface="Arial (Body)"/>
            </a:rPr>
            <a:t>Data Augmentation</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Use </a:t>
          </a:r>
          <a:r>
            <a:rPr lang="vi-VN" sz="2000" b="1" kern="1200" dirty="0">
              <a:solidFill>
                <a:schemeClr val="tx1"/>
              </a:solidFill>
              <a:latin typeface="Arial (Body)"/>
            </a:rPr>
            <a:t>Albumentations</a:t>
          </a:r>
          <a:r>
            <a:rPr lang="vi-VN" sz="2000" kern="1200" dirty="0">
              <a:solidFill>
                <a:schemeClr val="tx1"/>
              </a:solidFill>
              <a:latin typeface="Arial (Body)"/>
            </a:rPr>
            <a:t> for transformations: HorizontalFlip, Normalize trained images</a:t>
          </a:r>
        </a:p>
        <a:p>
          <a:pPr marL="228600" lvl="1"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Ensure model generalization</a:t>
          </a:r>
        </a:p>
      </dsp:txBody>
      <dsp:txXfrm>
        <a:off x="44582" y="2332442"/>
        <a:ext cx="4969675" cy="1432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0A470-0708-408C-83B0-16C758F0B8FB}">
      <dsp:nvSpPr>
        <dsp:cNvPr id="0" name=""/>
        <dsp:cNvSpPr/>
      </dsp:nvSpPr>
      <dsp:spPr>
        <a:xfrm>
          <a:off x="0" y="391766"/>
          <a:ext cx="2111840" cy="138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vi-VN" sz="2200" b="1" kern="1200" dirty="0">
              <a:latin typeface="Arial (Body)"/>
            </a:rPr>
            <a:t>Model Architecture</a:t>
          </a:r>
        </a:p>
        <a:p>
          <a:pPr marL="0" lvl="0" indent="0" algn="r" defTabSz="977900">
            <a:lnSpc>
              <a:spcPct val="90000"/>
            </a:lnSpc>
            <a:spcBef>
              <a:spcPct val="0"/>
            </a:spcBef>
            <a:spcAft>
              <a:spcPct val="35000"/>
            </a:spcAft>
            <a:buNone/>
          </a:pPr>
          <a:r>
            <a:rPr lang="vi-VN" sz="2200" b="1" kern="1200" dirty="0">
              <a:latin typeface="Arial (Body)"/>
            </a:rPr>
            <a:t>DeepLabV3+ -</a:t>
          </a:r>
          <a:endParaRPr lang="vi-VN" sz="2200" kern="1200" dirty="0">
            <a:latin typeface="Arial (Body)"/>
          </a:endParaRPr>
        </a:p>
      </dsp:txBody>
      <dsp:txXfrm>
        <a:off x="0" y="391766"/>
        <a:ext cx="2111840" cy="1388475"/>
      </dsp:txXfrm>
    </dsp:sp>
    <dsp:sp modelId="{048CDCD7-CDE7-4967-9AB2-E0FD323AAFB5}">
      <dsp:nvSpPr>
        <dsp:cNvPr id="0" name=""/>
        <dsp:cNvSpPr/>
      </dsp:nvSpPr>
      <dsp:spPr>
        <a:xfrm>
          <a:off x="6822672" y="0"/>
          <a:ext cx="422368" cy="2126102"/>
        </a:xfrm>
        <a:prstGeom prst="leftBrace">
          <a:avLst>
            <a:gd name="adj1" fmla="val 35000"/>
            <a:gd name="adj2" fmla="val 50000"/>
          </a:avLst>
        </a:pr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750245-E867-49DE-BCDD-2ED8C2B8CCC0}">
      <dsp:nvSpPr>
        <dsp:cNvPr id="0" name=""/>
        <dsp:cNvSpPr/>
      </dsp:nvSpPr>
      <dsp:spPr>
        <a:xfrm>
          <a:off x="2703155" y="22952"/>
          <a:ext cx="5744206" cy="2126102"/>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solidFill>
                <a:schemeClr val="tx1"/>
              </a:solidFill>
              <a:latin typeface="Arial (Body)"/>
            </a:rPr>
            <a:t>Base Model:</a:t>
          </a:r>
          <a:r>
            <a:rPr lang="en-US" sz="2000" kern="1200" dirty="0">
              <a:solidFill>
                <a:schemeClr val="tx1"/>
              </a:solidFill>
              <a:latin typeface="Arial (Body)"/>
            </a:rPr>
            <a:t> DeepLabV3+ with ResNet-50 backbone</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vi-VN" sz="2000" b="1" kern="1200" dirty="0">
              <a:solidFill>
                <a:schemeClr val="tx1"/>
              </a:solidFill>
              <a:latin typeface="Arial (Body)"/>
            </a:rPr>
            <a:t>Key Features</a:t>
          </a:r>
          <a:endParaRPr lang="vi-VN" sz="2000" kern="1200" dirty="0">
            <a:solidFill>
              <a:schemeClr val="tx1"/>
            </a:solidFill>
            <a:latin typeface="Arial (Body)"/>
          </a:endParaRPr>
        </a:p>
        <a:p>
          <a:pPr marL="457200" lvl="2" indent="-228600" algn="l" defTabSz="889000">
            <a:lnSpc>
              <a:spcPct val="90000"/>
            </a:lnSpc>
            <a:spcBef>
              <a:spcPct val="0"/>
            </a:spcBef>
            <a:spcAft>
              <a:spcPct val="15000"/>
            </a:spcAft>
            <a:buFont typeface="Arial" panose="020B0604020202020204" pitchFamily="34" charset="0"/>
            <a:buChar char="•"/>
          </a:pPr>
          <a:r>
            <a:rPr lang="en-US" sz="2000" kern="1200" dirty="0" err="1">
              <a:solidFill>
                <a:schemeClr val="tx1"/>
              </a:solidFill>
              <a:latin typeface="Arial (Body)"/>
            </a:rPr>
            <a:t>Atrous</a:t>
          </a:r>
          <a:r>
            <a:rPr lang="en-US" sz="2000" kern="1200" dirty="0">
              <a:solidFill>
                <a:schemeClr val="tx1"/>
              </a:solidFill>
              <a:latin typeface="Arial (Body)"/>
            </a:rPr>
            <a:t> Spatial Pyramid Pooling (ASPP) for multi-scale context</a:t>
          </a:r>
        </a:p>
        <a:p>
          <a:pPr marL="457200" lvl="2"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Encoder-Decoder structure for high-resolution segmentation</a:t>
          </a:r>
        </a:p>
      </dsp:txBody>
      <dsp:txXfrm>
        <a:off x="2703155" y="22952"/>
        <a:ext cx="5744206" cy="2126102"/>
      </dsp:txXfrm>
    </dsp:sp>
    <dsp:sp modelId="{C34FE43C-0F6C-437D-99F0-ADE430E34818}">
      <dsp:nvSpPr>
        <dsp:cNvPr id="0" name=""/>
        <dsp:cNvSpPr/>
      </dsp:nvSpPr>
      <dsp:spPr>
        <a:xfrm>
          <a:off x="0" y="2902580"/>
          <a:ext cx="2111840" cy="67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vi-VN" sz="2200" b="1" kern="1200" dirty="0">
              <a:latin typeface="Arial (Body)"/>
            </a:rPr>
            <a:t>Training Configuration</a:t>
          </a:r>
          <a:endParaRPr lang="vi-VN" sz="2200" kern="1200" dirty="0">
            <a:latin typeface="Arial (Body)"/>
          </a:endParaRPr>
        </a:p>
      </dsp:txBody>
      <dsp:txXfrm>
        <a:off x="0" y="2902580"/>
        <a:ext cx="2111840" cy="673200"/>
      </dsp:txXfrm>
    </dsp:sp>
    <dsp:sp modelId="{6B0F25AE-1660-4A21-95D4-C8D0FF8BCF1D}">
      <dsp:nvSpPr>
        <dsp:cNvPr id="0" name=""/>
        <dsp:cNvSpPr/>
      </dsp:nvSpPr>
      <dsp:spPr>
        <a:xfrm>
          <a:off x="2111840" y="2271455"/>
          <a:ext cx="422368" cy="1935450"/>
        </a:xfrm>
        <a:prstGeom prst="leftBrace">
          <a:avLst>
            <a:gd name="adj1" fmla="val 35000"/>
            <a:gd name="adj2" fmla="val 50000"/>
          </a:avLst>
        </a:pr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F18770-344D-4A05-A804-0AD813E52E76}">
      <dsp:nvSpPr>
        <dsp:cNvPr id="0" name=""/>
        <dsp:cNvSpPr/>
      </dsp:nvSpPr>
      <dsp:spPr>
        <a:xfrm>
          <a:off x="2703155" y="2271455"/>
          <a:ext cx="5744206" cy="1935450"/>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solidFill>
                <a:schemeClr val="tx1"/>
              </a:solidFill>
              <a:latin typeface="Arial (Body)"/>
            </a:rPr>
            <a:t>Optimizer:</a:t>
          </a:r>
          <a:r>
            <a:rPr lang="en-US" sz="2000" kern="1200" dirty="0">
              <a:solidFill>
                <a:schemeClr val="tx1"/>
              </a:solidFill>
              <a:latin typeface="Arial (Body)"/>
            </a:rPr>
            <a:t> Adam with learning rate scheduling.</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vi-VN" sz="2000" b="1" kern="1200" dirty="0">
              <a:solidFill>
                <a:schemeClr val="tx1"/>
              </a:solidFill>
              <a:latin typeface="Arial (Body)"/>
            </a:rPr>
            <a:t>Batch Size:</a:t>
          </a:r>
          <a:r>
            <a:rPr lang="vi-VN" sz="2000" kern="1200" dirty="0">
              <a:solidFill>
                <a:schemeClr val="tx1"/>
              </a:solidFill>
              <a:latin typeface="Arial (Body)"/>
            </a:rPr>
            <a:t> </a:t>
          </a:r>
          <a:r>
            <a:rPr lang="en-US" sz="2000" kern="1200" dirty="0">
              <a:solidFill>
                <a:schemeClr val="tx1"/>
              </a:solidFill>
              <a:latin typeface="Arial (Body)"/>
            </a:rPr>
            <a:t>4</a:t>
          </a:r>
          <a:endParaRPr lang="vi-VN" sz="2000" kern="1200" dirty="0">
            <a:solidFill>
              <a:schemeClr val="tx1"/>
            </a:solidFill>
            <a:latin typeface="Arial (Body)"/>
          </a:endParaRPr>
        </a:p>
        <a:p>
          <a:pPr marL="228600" lvl="1" indent="-228600" algn="l" defTabSz="889000">
            <a:lnSpc>
              <a:spcPct val="90000"/>
            </a:lnSpc>
            <a:spcBef>
              <a:spcPct val="0"/>
            </a:spcBef>
            <a:spcAft>
              <a:spcPct val="15000"/>
            </a:spcAft>
            <a:buFont typeface="Arial" panose="020B0604020202020204" pitchFamily="34" charset="0"/>
            <a:buChar char="•"/>
          </a:pPr>
          <a:r>
            <a:rPr lang="vi-VN" sz="2000" b="1" kern="1200" dirty="0">
              <a:solidFill>
                <a:schemeClr val="tx1"/>
              </a:solidFill>
              <a:latin typeface="Arial (Body)"/>
            </a:rPr>
            <a:t>Epochs:</a:t>
          </a:r>
          <a:r>
            <a:rPr lang="vi-VN" sz="2000" kern="1200" dirty="0">
              <a:solidFill>
                <a:schemeClr val="tx1"/>
              </a:solidFill>
              <a:latin typeface="Arial (Body)"/>
            </a:rPr>
            <a:t> 5</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solidFill>
                <a:schemeClr val="tx1"/>
              </a:solidFill>
              <a:latin typeface="Arial (Body)"/>
            </a:rPr>
            <a:t>Augmentations:</a:t>
          </a:r>
          <a:r>
            <a:rPr lang="en-US" sz="2000" kern="1200" dirty="0">
              <a:solidFill>
                <a:schemeClr val="tx1"/>
              </a:solidFill>
              <a:latin typeface="Arial (Body)"/>
            </a:rPr>
            <a:t> Applied to improve generalization.</a:t>
          </a:r>
        </a:p>
        <a:p>
          <a:pPr marL="228600" lvl="1" indent="-228600" algn="l" defTabSz="889000">
            <a:lnSpc>
              <a:spcPct val="90000"/>
            </a:lnSpc>
            <a:spcBef>
              <a:spcPct val="0"/>
            </a:spcBef>
            <a:spcAft>
              <a:spcPct val="15000"/>
            </a:spcAft>
            <a:buFont typeface="Arial" panose="020B0604020202020204" pitchFamily="34" charset="0"/>
            <a:buChar char="•"/>
          </a:pPr>
          <a:r>
            <a:rPr lang="vi-VN" sz="2000" b="1" kern="1200" dirty="0">
              <a:solidFill>
                <a:schemeClr val="tx1"/>
              </a:solidFill>
              <a:latin typeface="Arial (Body)"/>
            </a:rPr>
            <a:t>Hardware:</a:t>
          </a:r>
          <a:r>
            <a:rPr lang="vi-VN" sz="2000" kern="1200" dirty="0">
              <a:solidFill>
                <a:schemeClr val="tx1"/>
              </a:solidFill>
              <a:latin typeface="Arial (Body)"/>
            </a:rPr>
            <a:t> Trained on GPU</a:t>
          </a:r>
        </a:p>
      </dsp:txBody>
      <dsp:txXfrm>
        <a:off x="2703155" y="2271455"/>
        <a:ext cx="5744206" cy="1935450"/>
      </dsp:txXfrm>
    </dsp:sp>
    <dsp:sp modelId="{AFF49521-5294-4927-BBB4-AA93AC02DA40}">
      <dsp:nvSpPr>
        <dsp:cNvPr id="0" name=""/>
        <dsp:cNvSpPr/>
      </dsp:nvSpPr>
      <dsp:spPr>
        <a:xfrm>
          <a:off x="0" y="4514698"/>
          <a:ext cx="2111840" cy="98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vi-VN" sz="2200" b="1" kern="1200" dirty="0">
              <a:latin typeface="Arial (Body)"/>
            </a:rPr>
            <a:t>Model Evaluation Metrics</a:t>
          </a:r>
          <a:endParaRPr lang="vi-VN" sz="2200" kern="1200" dirty="0">
            <a:latin typeface="Arial (Body)"/>
          </a:endParaRPr>
        </a:p>
      </dsp:txBody>
      <dsp:txXfrm>
        <a:off x="0" y="4514698"/>
        <a:ext cx="2111840" cy="988762"/>
      </dsp:txXfrm>
    </dsp:sp>
    <dsp:sp modelId="{73914F9B-63A0-4F80-839B-F661295FFDD5}">
      <dsp:nvSpPr>
        <dsp:cNvPr id="0" name=""/>
        <dsp:cNvSpPr/>
      </dsp:nvSpPr>
      <dsp:spPr>
        <a:xfrm>
          <a:off x="2111840" y="4329305"/>
          <a:ext cx="422368" cy="1359548"/>
        </a:xfrm>
        <a:prstGeom prst="leftBrace">
          <a:avLst>
            <a:gd name="adj1" fmla="val 35000"/>
            <a:gd name="adj2" fmla="val 50000"/>
          </a:avLst>
        </a:pr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AC02D6-E5A2-4CE9-A9FA-982C4A7359FC}">
      <dsp:nvSpPr>
        <dsp:cNvPr id="0" name=""/>
        <dsp:cNvSpPr/>
      </dsp:nvSpPr>
      <dsp:spPr>
        <a:xfrm>
          <a:off x="2703155" y="4329305"/>
          <a:ext cx="5744206" cy="13595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vi-VN" sz="2000" b="1" kern="1200" dirty="0">
              <a:solidFill>
                <a:schemeClr val="tx1"/>
              </a:solidFill>
              <a:latin typeface="Arial (Body)"/>
            </a:rPr>
            <a:t>Metrics Used</a:t>
          </a:r>
          <a:endParaRPr lang="vi-VN" sz="2000" kern="1200" dirty="0">
            <a:solidFill>
              <a:schemeClr val="tx1"/>
            </a:solidFill>
            <a:latin typeface="Arial (Body)"/>
          </a:endParaRPr>
        </a:p>
        <a:p>
          <a:pPr marL="457200" lvl="2"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Intersection over Union (IoU)</a:t>
          </a:r>
        </a:p>
        <a:p>
          <a:pPr marL="457200" lvl="2"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Dice Coefficient</a:t>
          </a:r>
        </a:p>
        <a:p>
          <a:pPr marL="457200" lvl="2" indent="-228600" algn="l" defTabSz="889000">
            <a:lnSpc>
              <a:spcPct val="90000"/>
            </a:lnSpc>
            <a:spcBef>
              <a:spcPct val="0"/>
            </a:spcBef>
            <a:spcAft>
              <a:spcPct val="15000"/>
            </a:spcAft>
            <a:buFont typeface="Arial" panose="020B0604020202020204" pitchFamily="34" charset="0"/>
            <a:buChar char="•"/>
          </a:pPr>
          <a:r>
            <a:rPr lang="vi-VN" sz="2000" kern="1200" dirty="0">
              <a:solidFill>
                <a:schemeClr val="tx1"/>
              </a:solidFill>
              <a:latin typeface="Arial (Body)"/>
            </a:rPr>
            <a:t>Pixel Accuracy</a:t>
          </a:r>
        </a:p>
      </dsp:txBody>
      <dsp:txXfrm>
        <a:off x="2703155" y="4329305"/>
        <a:ext cx="5744206" cy="1359548"/>
      </dsp:txXfrm>
    </dsp:sp>
    <dsp:sp modelId="{15CFB82C-1BE1-4A29-995A-59A9658BCD39}">
      <dsp:nvSpPr>
        <dsp:cNvPr id="0" name=""/>
        <dsp:cNvSpPr/>
      </dsp:nvSpPr>
      <dsp:spPr>
        <a:xfrm>
          <a:off x="0" y="5811253"/>
          <a:ext cx="2111840" cy="694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vi-VN" sz="2200" b="1" kern="1200" dirty="0">
              <a:latin typeface="Arial (Body)"/>
            </a:rPr>
            <a:t>Results Visualization</a:t>
          </a:r>
          <a:endParaRPr lang="vi-VN" sz="2200" kern="1200" dirty="0">
            <a:latin typeface="Arial (Body)"/>
          </a:endParaRPr>
        </a:p>
      </dsp:txBody>
      <dsp:txXfrm>
        <a:off x="0" y="5811253"/>
        <a:ext cx="2111840" cy="694237"/>
      </dsp:txXfrm>
    </dsp:sp>
    <dsp:sp modelId="{529F409D-B493-4054-BBE1-949FBC7FD1B7}">
      <dsp:nvSpPr>
        <dsp:cNvPr id="0" name=""/>
        <dsp:cNvSpPr/>
      </dsp:nvSpPr>
      <dsp:spPr>
        <a:xfrm>
          <a:off x="2111840" y="5811253"/>
          <a:ext cx="422368" cy="694237"/>
        </a:xfrm>
        <a:prstGeom prst="leftBrace">
          <a:avLst>
            <a:gd name="adj1" fmla="val 35000"/>
            <a:gd name="adj2" fmla="val 50000"/>
          </a:avLst>
        </a:pr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EAD374-928F-40D0-B609-04DE39A093A4}">
      <dsp:nvSpPr>
        <dsp:cNvPr id="0" name=""/>
        <dsp:cNvSpPr/>
      </dsp:nvSpPr>
      <dsp:spPr>
        <a:xfrm>
          <a:off x="2703155" y="5811253"/>
          <a:ext cx="5744206" cy="694237"/>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Arial (Body)"/>
            </a:rPr>
            <a:t>Display sample predictions vs. ground truth masks</a:t>
          </a:r>
          <a:endParaRPr lang="vi-VN" sz="2000" kern="1200" dirty="0">
            <a:solidFill>
              <a:schemeClr val="tx1"/>
            </a:solidFill>
            <a:latin typeface="Arial (Body)"/>
          </a:endParaRPr>
        </a:p>
      </dsp:txBody>
      <dsp:txXfrm>
        <a:off x="2703155" y="5811253"/>
        <a:ext cx="5744206" cy="6942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4/4/25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4/4/25</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2925860" rtl="0" eaLnBrk="1" latinLnBrk="0" hangingPunct="1">
      <a:defRPr sz="3867" kern="1200">
        <a:solidFill>
          <a:schemeClr val="tx1"/>
        </a:solidFill>
        <a:latin typeface="+mn-lt"/>
        <a:ea typeface="+mn-ea"/>
        <a:cs typeface="+mn-cs"/>
      </a:defRPr>
    </a:lvl1pPr>
    <a:lvl2pPr marL="1462931" algn="l" defTabSz="2925860" rtl="0" eaLnBrk="1" latinLnBrk="0" hangingPunct="1">
      <a:defRPr sz="3867" kern="1200">
        <a:solidFill>
          <a:schemeClr val="tx1"/>
        </a:solidFill>
        <a:latin typeface="+mn-lt"/>
        <a:ea typeface="+mn-ea"/>
        <a:cs typeface="+mn-cs"/>
      </a:defRPr>
    </a:lvl2pPr>
    <a:lvl3pPr marL="2925860" algn="l" defTabSz="2925860" rtl="0" eaLnBrk="1" latinLnBrk="0" hangingPunct="1">
      <a:defRPr sz="3867" kern="1200">
        <a:solidFill>
          <a:schemeClr val="tx1"/>
        </a:solidFill>
        <a:latin typeface="+mn-lt"/>
        <a:ea typeface="+mn-ea"/>
        <a:cs typeface="+mn-cs"/>
      </a:defRPr>
    </a:lvl3pPr>
    <a:lvl4pPr marL="4388792" algn="l" defTabSz="2925860" rtl="0" eaLnBrk="1" latinLnBrk="0" hangingPunct="1">
      <a:defRPr sz="3867" kern="1200">
        <a:solidFill>
          <a:schemeClr val="tx1"/>
        </a:solidFill>
        <a:latin typeface="+mn-lt"/>
        <a:ea typeface="+mn-ea"/>
        <a:cs typeface="+mn-cs"/>
      </a:defRPr>
    </a:lvl4pPr>
    <a:lvl5pPr marL="5851722" algn="l" defTabSz="2925860" rtl="0" eaLnBrk="1" latinLnBrk="0" hangingPunct="1">
      <a:defRPr sz="3867" kern="1200">
        <a:solidFill>
          <a:schemeClr val="tx1"/>
        </a:solidFill>
        <a:latin typeface="+mn-lt"/>
        <a:ea typeface="+mn-ea"/>
        <a:cs typeface="+mn-cs"/>
      </a:defRPr>
    </a:lvl5pPr>
    <a:lvl6pPr marL="7314652" algn="l" defTabSz="2925860" rtl="0" eaLnBrk="1" latinLnBrk="0" hangingPunct="1">
      <a:defRPr sz="3867" kern="1200">
        <a:solidFill>
          <a:schemeClr val="tx1"/>
        </a:solidFill>
        <a:latin typeface="+mn-lt"/>
        <a:ea typeface="+mn-ea"/>
        <a:cs typeface="+mn-cs"/>
      </a:defRPr>
    </a:lvl6pPr>
    <a:lvl7pPr marL="8777583" algn="l" defTabSz="2925860" rtl="0" eaLnBrk="1" latinLnBrk="0" hangingPunct="1">
      <a:defRPr sz="3867" kern="1200">
        <a:solidFill>
          <a:schemeClr val="tx1"/>
        </a:solidFill>
        <a:latin typeface="+mn-lt"/>
        <a:ea typeface="+mn-ea"/>
        <a:cs typeface="+mn-cs"/>
      </a:defRPr>
    </a:lvl7pPr>
    <a:lvl8pPr marL="10240512" algn="l" defTabSz="2925860" rtl="0" eaLnBrk="1" latinLnBrk="0" hangingPunct="1">
      <a:defRPr sz="3867" kern="1200">
        <a:solidFill>
          <a:schemeClr val="tx1"/>
        </a:solidFill>
        <a:latin typeface="+mn-lt"/>
        <a:ea typeface="+mn-ea"/>
        <a:cs typeface="+mn-cs"/>
      </a:defRPr>
    </a:lvl8pPr>
    <a:lvl9pPr marL="11703443" algn="l" defTabSz="2925860" rtl="0" eaLnBrk="1" latinLnBrk="0" hangingPunct="1">
      <a:defRPr sz="386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68" y="4253349"/>
            <a:ext cx="10266375"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3679262"/>
            <a:ext cx="10262633"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1" y="9475009"/>
            <a:ext cx="10287000"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4252321"/>
            <a:ext cx="10172701"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4" y="3683004"/>
            <a:ext cx="10172697"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5" y="4215123"/>
            <a:ext cx="10199151"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3" y="3679261"/>
            <a:ext cx="10207489"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42" y="3683005"/>
            <a:ext cx="10257241"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4226895"/>
            <a:ext cx="10265581"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3" y="13062862"/>
            <a:ext cx="10248901"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13615508"/>
            <a:ext cx="10240560"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4" y="18577246"/>
            <a:ext cx="10243871"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19151061"/>
            <a:ext cx="10248903"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1" y="10000360"/>
            <a:ext cx="10290311"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9" y="2356081"/>
            <a:ext cx="32526497" cy="307777"/>
          </a:xfrm>
          <a:prstGeom prst="rect">
            <a:avLst/>
          </a:prstGeom>
        </p:spPr>
        <p:txBody>
          <a:bodyPr wrap="square" lIns="0" tIns="0" rIns="91440" bIns="0">
            <a:spAutoFit/>
          </a:bodyPr>
          <a:lstStyle>
            <a:lvl1pPr marL="0" indent="0" algn="ctr">
              <a:buFontTx/>
              <a:buNone/>
              <a:defRPr sz="20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9" y="1558044"/>
            <a:ext cx="32526497" cy="564243"/>
          </a:xfrm>
          <a:prstGeom prst="rect">
            <a:avLst/>
          </a:prstGeom>
        </p:spPr>
        <p:txBody>
          <a:bodyPr wrap="square" lIns="0" tIns="0" rIns="91440" bIns="0" anchor="t" anchorCtr="0">
            <a:spAutoFit/>
          </a:bodyPr>
          <a:lstStyle>
            <a:lvl1pPr marL="0" indent="0" algn="ctr">
              <a:buFontTx/>
              <a:buNone/>
              <a:defRPr sz="36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9" y="555716"/>
            <a:ext cx="32526497" cy="738664"/>
          </a:xfrm>
          <a:prstGeom prst="rect">
            <a:avLst/>
          </a:prstGeom>
        </p:spPr>
        <p:txBody>
          <a:bodyPr wrap="square" lIns="0" tIns="0" rIns="91440" bIns="0" anchor="t" anchorCtr="0">
            <a:spAutoFit/>
          </a:bodyPr>
          <a:lstStyle>
            <a:lvl1pPr marL="0" indent="0" algn="ctr">
              <a:buFontTx/>
              <a:buNone/>
              <a:defRPr sz="48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15:guide id="1" orient="horz" pos="2320"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9" pos="13608" userDrawn="1">
          <p15:clr>
            <a:srgbClr val="FBAE40"/>
          </p15:clr>
        </p15:guide>
        <p15:guide id="10" pos="14040" userDrawn="1">
          <p15:clr>
            <a:srgbClr val="FBAE40"/>
          </p15:clr>
        </p15:guide>
        <p15:guide id="11" pos="6768" userDrawn="1">
          <p15:clr>
            <a:srgbClr val="FBAE40"/>
          </p15:clr>
        </p15:guide>
        <p15:guide id="12" pos="7200" userDrawn="1">
          <p15:clr>
            <a:srgbClr val="FBAE40"/>
          </p15:clr>
        </p15:guide>
        <p15:guide id="13" orient="horz" pos="131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69" y="4253349"/>
            <a:ext cx="8030832"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1" y="3679262"/>
            <a:ext cx="8027090"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68778" y="13285009"/>
            <a:ext cx="8039100"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9193740" y="4259964"/>
            <a:ext cx="8057623"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9185406" y="3690647"/>
            <a:ext cx="8065958"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912033" y="4219884"/>
            <a:ext cx="8072168"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907000" y="3684022"/>
            <a:ext cx="8078767"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5356799" y="3690647"/>
            <a:ext cx="8065189"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351630" y="4087667"/>
            <a:ext cx="8072168"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360112" y="9343008"/>
            <a:ext cx="8079149"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5356800" y="9895654"/>
            <a:ext cx="8072574"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356803" y="18484481"/>
            <a:ext cx="8077197"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356800" y="19058296"/>
            <a:ext cx="8081165"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65469" y="13810360"/>
            <a:ext cx="8039100"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9" y="2356081"/>
            <a:ext cx="32526497" cy="307777"/>
          </a:xfrm>
          <a:prstGeom prst="rect">
            <a:avLst/>
          </a:prstGeom>
        </p:spPr>
        <p:txBody>
          <a:bodyPr wrap="square" lIns="0" tIns="0" rIns="91440" bIns="0">
            <a:spAutoFit/>
          </a:bodyPr>
          <a:lstStyle>
            <a:lvl1pPr marL="0" indent="0" algn="ctr">
              <a:buFontTx/>
              <a:buNone/>
              <a:defRPr sz="20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9" y="1558044"/>
            <a:ext cx="32526497" cy="564243"/>
          </a:xfrm>
          <a:prstGeom prst="rect">
            <a:avLst/>
          </a:prstGeom>
        </p:spPr>
        <p:txBody>
          <a:bodyPr wrap="square" lIns="0" tIns="0" rIns="91440" bIns="0" anchor="t" anchorCtr="0">
            <a:spAutoFit/>
          </a:bodyPr>
          <a:lstStyle>
            <a:lvl1pPr marL="0" indent="0" algn="ctr">
              <a:buFontTx/>
              <a:buNone/>
              <a:defRPr sz="36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9" y="555716"/>
            <a:ext cx="32526497" cy="738664"/>
          </a:xfrm>
          <a:prstGeom prst="rect">
            <a:avLst/>
          </a:prstGeom>
        </p:spPr>
        <p:txBody>
          <a:bodyPr wrap="square" lIns="0" tIns="0" rIns="91440" bIns="0" anchor="t" anchorCtr="0">
            <a:spAutoFit/>
          </a:bodyPr>
          <a:lstStyle>
            <a:lvl1pPr marL="0" indent="0" algn="ctr">
              <a:buFontTx/>
              <a:buNone/>
              <a:defRPr sz="48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18" name="Text Placeholder 3">
            <a:extLst>
              <a:ext uri="{FF2B5EF4-FFF2-40B4-BE49-F238E27FC236}">
                <a16:creationId xmlns:a16="http://schemas.microsoft.com/office/drawing/2014/main" id="{3C795CFD-286C-4527-FE2A-80B9BCD17267}"/>
              </a:ext>
            </a:extLst>
          </p:cNvPr>
          <p:cNvSpPr>
            <a:spLocks noGrp="1"/>
          </p:cNvSpPr>
          <p:nvPr>
            <p:ph type="body" sz="quarter" idx="154" hasCustomPrompt="1"/>
          </p:nvPr>
        </p:nvSpPr>
        <p:spPr>
          <a:xfrm>
            <a:off x="26667095" y="4303110"/>
            <a:ext cx="8072168" cy="430887"/>
          </a:xfrm>
          <a:prstGeom prst="rect">
            <a:avLst/>
          </a:prstGeom>
        </p:spPr>
        <p:txBody>
          <a:bodyPr wrap="square" lIns="91440" tIns="91440" rIns="91440"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19" name="Text Placeholder 5">
            <a:extLst>
              <a:ext uri="{FF2B5EF4-FFF2-40B4-BE49-F238E27FC236}">
                <a16:creationId xmlns:a16="http://schemas.microsoft.com/office/drawing/2014/main" id="{618914BF-85C2-867A-CCE3-3338237E2264}"/>
              </a:ext>
            </a:extLst>
          </p:cNvPr>
          <p:cNvSpPr>
            <a:spLocks noGrp="1"/>
          </p:cNvSpPr>
          <p:nvPr>
            <p:ph type="body" sz="quarter" idx="155" hasCustomPrompt="1"/>
          </p:nvPr>
        </p:nvSpPr>
        <p:spPr>
          <a:xfrm>
            <a:off x="26662062" y="3767248"/>
            <a:ext cx="8078767" cy="307777"/>
          </a:xfrm>
          <a:prstGeom prst="rect">
            <a:avLst/>
          </a:prstGeom>
          <a:noFill/>
        </p:spPr>
        <p:txBody>
          <a:bodyPr wrap="square" lIns="91440" tIns="0" rIns="0" bIns="0"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RESULTS</a:t>
            </a:r>
          </a:p>
        </p:txBody>
      </p:sp>
    </p:spTree>
    <p:extLst>
      <p:ext uri="{BB962C8B-B14F-4D97-AF65-F5344CB8AC3E}">
        <p14:creationId xmlns:p14="http://schemas.microsoft.com/office/powerpoint/2010/main" val="2606853464"/>
      </p:ext>
    </p:extLst>
  </p:cSld>
  <p:clrMapOvr>
    <a:masterClrMapping/>
  </p:clrMapOvr>
  <p:extLst>
    <p:ext uri="{DCECCB84-F9BA-43D5-87BE-67443E8EF086}">
      <p15:sldGuideLst xmlns:p15="http://schemas.microsoft.com/office/powerpoint/2012/main">
        <p15:guide id="1" orient="horz" pos="2320" userDrawn="1">
          <p15:clr>
            <a:srgbClr val="FBAE40"/>
          </p15:clr>
        </p15:guide>
        <p15:guide id="2" pos="288" userDrawn="1">
          <p15:clr>
            <a:srgbClr val="FBAE40"/>
          </p15:clr>
        </p15:guide>
        <p15:guide id="6" pos="27360" userDrawn="1">
          <p15:clr>
            <a:srgbClr val="FBAE40"/>
          </p15:clr>
        </p15:guide>
        <p15:guide id="7" pos="22272" userDrawn="1">
          <p15:clr>
            <a:srgbClr val="FBAE40"/>
          </p15:clr>
        </p15:guide>
        <p15:guide id="8" pos="21864" userDrawn="1">
          <p15:clr>
            <a:srgbClr val="FBAE40"/>
          </p15:clr>
        </p15:guide>
        <p15:guide id="9" pos="16368" userDrawn="1">
          <p15:clr>
            <a:srgbClr val="FBAE40"/>
          </p15:clr>
        </p15:guide>
        <p15:guide id="10" pos="16776" userDrawn="1">
          <p15:clr>
            <a:srgbClr val="FBAE40"/>
          </p15:clr>
        </p15:guide>
        <p15:guide id="11" pos="5352" userDrawn="1">
          <p15:clr>
            <a:srgbClr val="FBAE40"/>
          </p15:clr>
        </p15:guide>
        <p15:guide id="12" pos="5784" userDrawn="1">
          <p15:clr>
            <a:srgbClr val="FBAE40"/>
          </p15:clr>
        </p15:guide>
        <p15:guide id="13" orient="horz" pos="13184" userDrawn="1">
          <p15:clr>
            <a:srgbClr val="FBAE40"/>
          </p15:clr>
        </p15:guide>
        <p15:guide id="14" pos="11280" userDrawn="1">
          <p15:clr>
            <a:srgbClr val="FBAE40"/>
          </p15:clr>
        </p15:guide>
        <p15:guide id="15" pos="1086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1" y="4253349"/>
            <a:ext cx="13909153" cy="430887"/>
          </a:xfrm>
          <a:prstGeom prst="rect">
            <a:avLst/>
          </a:prstGeom>
        </p:spPr>
        <p:txBody>
          <a:bodyPr wrap="square" lIns="228589" tIns="91440" rIns="228589"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1" y="3679262"/>
            <a:ext cx="13904087"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1" y="9475009"/>
            <a:ext cx="13937097" cy="492434"/>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4252321"/>
            <a:ext cx="13677901" cy="430887"/>
          </a:xfrm>
          <a:prstGeom prst="rect">
            <a:avLst/>
          </a:prstGeom>
        </p:spPr>
        <p:txBody>
          <a:bodyPr wrap="square" lIns="228589" tIns="91440" rIns="228589"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3683004"/>
            <a:ext cx="13677897"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2139926"/>
            <a:ext cx="13675056" cy="461665"/>
          </a:xfrm>
          <a:prstGeom prst="rect">
            <a:avLst/>
          </a:prstGeom>
        </p:spPr>
        <p:txBody>
          <a:bodyPr wrap="square" lIns="228589" tIns="91440" rIns="228589" bIns="9144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5" y="11604061"/>
            <a:ext cx="13686239" cy="492434"/>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3683005"/>
            <a:ext cx="13964297"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4" y="4226895"/>
            <a:ext cx="13975649" cy="430887"/>
          </a:xfrm>
          <a:prstGeom prst="rect">
            <a:avLst/>
          </a:prstGeom>
        </p:spPr>
        <p:txBody>
          <a:bodyPr wrap="square" lIns="228589" tIns="91440" rIns="228589"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7" y="13129221"/>
            <a:ext cx="13952943" cy="553990"/>
          </a:xfrm>
          <a:prstGeom prst="rect">
            <a:avLst/>
          </a:prstGeom>
          <a:noFill/>
        </p:spPr>
        <p:txBody>
          <a:bodyPr wrap="square" lIns="91436" tIns="91436" rIns="91436" bIns="91436" anchor="t" anchorCtr="0">
            <a:spAutoFit/>
          </a:bodyPr>
          <a:lstStyle>
            <a:lvl1pPr marL="0" indent="0" algn="l">
              <a:buNone/>
              <a:defRPr sz="24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3" y="13681867"/>
            <a:ext cx="13941585" cy="430887"/>
          </a:xfrm>
          <a:prstGeom prst="rect">
            <a:avLst/>
          </a:prstGeom>
        </p:spPr>
        <p:txBody>
          <a:bodyPr wrap="square" lIns="228589" tIns="91440" rIns="228589"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92" y="18708920"/>
            <a:ext cx="13946091"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2" y="19282735"/>
            <a:ext cx="13952943" cy="430887"/>
          </a:xfrm>
          <a:prstGeom prst="rect">
            <a:avLst/>
          </a:prstGeom>
        </p:spPr>
        <p:txBody>
          <a:bodyPr wrap="square" lIns="228589" tIns="91440" rIns="228589"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1" y="10000360"/>
            <a:ext cx="13941584" cy="430887"/>
          </a:xfrm>
          <a:prstGeom prst="rect">
            <a:avLst/>
          </a:prstGeom>
        </p:spPr>
        <p:txBody>
          <a:bodyPr wrap="square" lIns="228589" tIns="91440" rIns="228589" bIns="91440">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7" name="Text Placeholder 76">
            <a:extLst>
              <a:ext uri="{FF2B5EF4-FFF2-40B4-BE49-F238E27FC236}">
                <a16:creationId xmlns:a16="http://schemas.microsoft.com/office/drawing/2014/main" id="{AEB3DFAB-F080-1D02-CDA8-9926A00D7377}"/>
              </a:ext>
            </a:extLst>
          </p:cNvPr>
          <p:cNvSpPr txBox="1">
            <a:spLocks/>
          </p:cNvSpPr>
          <p:nvPr userDrawn="1"/>
        </p:nvSpPr>
        <p:spPr>
          <a:xfrm>
            <a:off x="5747669" y="2377103"/>
            <a:ext cx="32526497" cy="307777"/>
          </a:xfrm>
          <a:prstGeom prst="rect">
            <a:avLst/>
          </a:prstGeom>
        </p:spPr>
        <p:txBody>
          <a:bodyPr wrap="square" lIns="0" tIns="0" rIns="121920" bIns="0">
            <a:spAutoFit/>
          </a:bodyPr>
          <a:lstStyle>
            <a:lvl1pPr marL="0" indent="0" algn="ctr" defTabSz="3291682" rtl="0" eaLnBrk="1" latinLnBrk="0" hangingPunct="1">
              <a:spcBef>
                <a:spcPct val="20000"/>
              </a:spcBef>
              <a:buFontTx/>
              <a:buNone/>
              <a:defRPr sz="1800" kern="1200">
                <a:solidFill>
                  <a:schemeClr val="bg1"/>
                </a:solidFill>
                <a:latin typeface="Century Gothic" panose="020B0502020202020204" pitchFamily="34" charset="0"/>
                <a:ea typeface="+mn-ea"/>
                <a:cs typeface="+mn-cs"/>
              </a:defRPr>
            </a:lvl1pPr>
            <a:lvl2pPr marL="2674492" indent="-1028651" algn="l" defTabSz="3291682" rtl="0" eaLnBrk="1" latinLnBrk="0" hangingPunct="1">
              <a:spcBef>
                <a:spcPct val="20000"/>
              </a:spcBef>
              <a:buFontTx/>
              <a:buNone/>
              <a:defRPr sz="5400" kern="1200">
                <a:solidFill>
                  <a:schemeClr val="tx1"/>
                </a:solidFill>
                <a:latin typeface="+mn-lt"/>
                <a:ea typeface="+mn-ea"/>
                <a:cs typeface="+mn-cs"/>
              </a:defRPr>
            </a:lvl2pPr>
            <a:lvl3pPr marL="4114603" indent="-822922" algn="l" defTabSz="3291682" rtl="0" eaLnBrk="1" latinLnBrk="0" hangingPunct="1">
              <a:spcBef>
                <a:spcPct val="20000"/>
              </a:spcBef>
              <a:buFontTx/>
              <a:buNone/>
              <a:defRPr sz="5400" kern="1200">
                <a:solidFill>
                  <a:schemeClr val="tx1"/>
                </a:solidFill>
                <a:latin typeface="+mn-lt"/>
                <a:ea typeface="+mn-ea"/>
                <a:cs typeface="+mn-cs"/>
              </a:defRPr>
            </a:lvl3pPr>
            <a:lvl4pPr marL="5760444" indent="-822922" algn="l" defTabSz="3291682" rtl="0" eaLnBrk="1" latinLnBrk="0" hangingPunct="1">
              <a:spcBef>
                <a:spcPct val="20000"/>
              </a:spcBef>
              <a:buFontTx/>
              <a:buNone/>
              <a:defRPr sz="5400" kern="1200">
                <a:solidFill>
                  <a:schemeClr val="tx1"/>
                </a:solidFill>
                <a:latin typeface="+mn-lt"/>
                <a:ea typeface="+mn-ea"/>
                <a:cs typeface="+mn-cs"/>
              </a:defRPr>
            </a:lvl4pPr>
            <a:lvl5pPr marL="7406285" indent="-822922" algn="l" defTabSz="3291682" rtl="0" eaLnBrk="1" latinLnBrk="0" hangingPunct="1">
              <a:spcBef>
                <a:spcPct val="20000"/>
              </a:spcBef>
              <a:buFontTx/>
              <a:buNone/>
              <a:defRPr sz="5400" kern="1200">
                <a:solidFill>
                  <a:schemeClr val="tx1"/>
                </a:solidFill>
                <a:latin typeface="+mn-lt"/>
                <a:ea typeface="+mn-ea"/>
                <a:cs typeface="+mn-cs"/>
              </a:defRPr>
            </a:lvl5pPr>
            <a:lvl6pPr marL="9052126"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64"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806"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47"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0" marR="0" lvl="0" indent="0" algn="ctr" defTabSz="43888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ysClr val="window" lastClr="FFFFFF"/>
                </a:solidFill>
                <a:effectLst/>
                <a:uLnTx/>
                <a:uFillTx/>
                <a:latin typeface="Century Gothic" panose="020B0502020202020204" pitchFamily="34" charset="0"/>
                <a:ea typeface="+mn-ea"/>
                <a:cs typeface="+mn-cs"/>
              </a:rPr>
              <a:t>Click here to add affiliations</a:t>
            </a:r>
          </a:p>
        </p:txBody>
      </p:sp>
      <p:sp>
        <p:nvSpPr>
          <p:cNvPr id="8" name="Text Placeholder 76">
            <a:extLst>
              <a:ext uri="{FF2B5EF4-FFF2-40B4-BE49-F238E27FC236}">
                <a16:creationId xmlns:a16="http://schemas.microsoft.com/office/drawing/2014/main" id="{83DA5247-FFCE-3B91-2FD6-5EAECFD8D0B4}"/>
              </a:ext>
            </a:extLst>
          </p:cNvPr>
          <p:cNvSpPr txBox="1">
            <a:spLocks/>
          </p:cNvSpPr>
          <p:nvPr userDrawn="1"/>
        </p:nvSpPr>
        <p:spPr>
          <a:xfrm>
            <a:off x="5747669" y="1558044"/>
            <a:ext cx="32526497" cy="564243"/>
          </a:xfrm>
          <a:prstGeom prst="rect">
            <a:avLst/>
          </a:prstGeom>
        </p:spPr>
        <p:txBody>
          <a:bodyPr wrap="square" lIns="0" tIns="0" rIns="121920" bIns="0" anchor="t" anchorCtr="0">
            <a:spAutoFit/>
          </a:bodyPr>
          <a:lstStyle>
            <a:lvl1pPr marL="0" indent="0" algn="ctr" defTabSz="3291682" rtl="0" eaLnBrk="1" latinLnBrk="0" hangingPunct="1">
              <a:spcBef>
                <a:spcPct val="20000"/>
              </a:spcBef>
              <a:buFontTx/>
              <a:buNone/>
              <a:defRPr sz="2800" kern="1200">
                <a:solidFill>
                  <a:schemeClr val="bg1"/>
                </a:solidFill>
                <a:latin typeface="Century Gothic" panose="020B0502020202020204" pitchFamily="34" charset="0"/>
                <a:ea typeface="+mn-ea"/>
                <a:cs typeface="+mn-cs"/>
              </a:defRPr>
            </a:lvl1pPr>
            <a:lvl2pPr marL="2674492" indent="-1028651" algn="l" defTabSz="3291682" rtl="0" eaLnBrk="1" latinLnBrk="0" hangingPunct="1">
              <a:spcBef>
                <a:spcPct val="20000"/>
              </a:spcBef>
              <a:buFontTx/>
              <a:buNone/>
              <a:defRPr sz="5400" kern="1200">
                <a:solidFill>
                  <a:schemeClr val="tx1"/>
                </a:solidFill>
                <a:latin typeface="+mn-lt"/>
                <a:ea typeface="+mn-ea"/>
                <a:cs typeface="+mn-cs"/>
              </a:defRPr>
            </a:lvl2pPr>
            <a:lvl3pPr marL="4114603" indent="-822922" algn="l" defTabSz="3291682" rtl="0" eaLnBrk="1" latinLnBrk="0" hangingPunct="1">
              <a:spcBef>
                <a:spcPct val="20000"/>
              </a:spcBef>
              <a:buFontTx/>
              <a:buNone/>
              <a:defRPr sz="5400" kern="1200">
                <a:solidFill>
                  <a:schemeClr val="tx1"/>
                </a:solidFill>
                <a:latin typeface="+mn-lt"/>
                <a:ea typeface="+mn-ea"/>
                <a:cs typeface="+mn-cs"/>
              </a:defRPr>
            </a:lvl3pPr>
            <a:lvl4pPr marL="5760444" indent="-822922" algn="l" defTabSz="3291682" rtl="0" eaLnBrk="1" latinLnBrk="0" hangingPunct="1">
              <a:spcBef>
                <a:spcPct val="20000"/>
              </a:spcBef>
              <a:buFontTx/>
              <a:buNone/>
              <a:defRPr sz="5400" kern="1200">
                <a:solidFill>
                  <a:schemeClr val="tx1"/>
                </a:solidFill>
                <a:latin typeface="+mn-lt"/>
                <a:ea typeface="+mn-ea"/>
                <a:cs typeface="+mn-cs"/>
              </a:defRPr>
            </a:lvl4pPr>
            <a:lvl5pPr marL="7406285" indent="-822922" algn="l" defTabSz="3291682" rtl="0" eaLnBrk="1" latinLnBrk="0" hangingPunct="1">
              <a:spcBef>
                <a:spcPct val="20000"/>
              </a:spcBef>
              <a:buFontTx/>
              <a:buNone/>
              <a:defRPr sz="5400" kern="1200">
                <a:solidFill>
                  <a:schemeClr val="tx1"/>
                </a:solidFill>
                <a:latin typeface="+mn-lt"/>
                <a:ea typeface="+mn-ea"/>
                <a:cs typeface="+mn-cs"/>
              </a:defRPr>
            </a:lvl5pPr>
            <a:lvl6pPr marL="9052126"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64"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806"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47"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0" marR="0" lvl="0" indent="0" algn="ctr" defTabSz="4388800" rtl="0" eaLnBrk="1" fontAlgn="auto" latinLnBrk="0" hangingPunct="1">
              <a:lnSpc>
                <a:spcPct val="100000"/>
              </a:lnSpc>
              <a:spcBef>
                <a:spcPct val="20000"/>
              </a:spcBef>
              <a:spcAft>
                <a:spcPts val="0"/>
              </a:spcAft>
              <a:buClrTx/>
              <a:buSzTx/>
              <a:buFontTx/>
              <a:buNone/>
              <a:tabLst/>
              <a:defRPr/>
            </a:pPr>
            <a:r>
              <a:rPr kumimoji="0" lang="en-US" sz="3600" b="0" i="0" u="none" strike="noStrike" kern="1200" cap="none" spc="0" normalizeH="0" baseline="0" noProof="0">
                <a:ln>
                  <a:noFill/>
                </a:ln>
                <a:solidFill>
                  <a:sysClr val="window" lastClr="FFFFFF"/>
                </a:solidFill>
                <a:effectLst/>
                <a:uLnTx/>
                <a:uFillTx/>
                <a:latin typeface="Century Gothic" panose="020B0502020202020204" pitchFamily="34" charset="0"/>
                <a:ea typeface="+mn-ea"/>
                <a:cs typeface="+mn-cs"/>
              </a:rPr>
              <a:t>Click here to add authors</a:t>
            </a:r>
            <a:endParaRPr kumimoji="0" lang="en-US" sz="3600" b="0" i="0" u="none" strike="noStrike" kern="1200" cap="none" spc="0" normalizeH="0" baseline="0" noProof="0" dirty="0">
              <a:ln>
                <a:noFill/>
              </a:ln>
              <a:solidFill>
                <a:sysClr val="window" lastClr="FFFFFF"/>
              </a:solidFill>
              <a:effectLst/>
              <a:uLnTx/>
              <a:uFillTx/>
              <a:latin typeface="Century Gothic" panose="020B0502020202020204" pitchFamily="34" charset="0"/>
              <a:ea typeface="+mn-ea"/>
              <a:cs typeface="+mn-cs"/>
            </a:endParaRPr>
          </a:p>
        </p:txBody>
      </p:sp>
      <p:sp>
        <p:nvSpPr>
          <p:cNvPr id="9" name="Text Placeholder 76">
            <a:extLst>
              <a:ext uri="{FF2B5EF4-FFF2-40B4-BE49-F238E27FC236}">
                <a16:creationId xmlns:a16="http://schemas.microsoft.com/office/drawing/2014/main" id="{8317F9C2-E6B9-0409-509A-465C3EA12918}"/>
              </a:ext>
            </a:extLst>
          </p:cNvPr>
          <p:cNvSpPr txBox="1">
            <a:spLocks/>
          </p:cNvSpPr>
          <p:nvPr userDrawn="1"/>
        </p:nvSpPr>
        <p:spPr>
          <a:xfrm>
            <a:off x="5747669" y="555716"/>
            <a:ext cx="32526497" cy="738664"/>
          </a:xfrm>
          <a:prstGeom prst="rect">
            <a:avLst/>
          </a:prstGeom>
        </p:spPr>
        <p:txBody>
          <a:bodyPr wrap="square" lIns="0" tIns="0" rIns="121920" bIns="0" anchor="t" anchorCtr="0">
            <a:spAutoFit/>
          </a:bodyPr>
          <a:lstStyle>
            <a:lvl1pPr marL="0" indent="0" algn="ctr" defTabSz="3291682" rtl="0" eaLnBrk="1" latinLnBrk="0" hangingPunct="1">
              <a:spcBef>
                <a:spcPct val="20000"/>
              </a:spcBef>
              <a:buFontTx/>
              <a:buNone/>
              <a:defRPr sz="4000" b="1" kern="1200">
                <a:solidFill>
                  <a:schemeClr val="bg1"/>
                </a:solidFill>
                <a:latin typeface="Century Gothic" panose="020B0502020202020204" pitchFamily="34" charset="0"/>
                <a:ea typeface="+mn-ea"/>
                <a:cs typeface="+mn-cs"/>
              </a:defRPr>
            </a:lvl1pPr>
            <a:lvl2pPr marL="2674492" indent="-1028651" algn="l" defTabSz="3291682" rtl="0" eaLnBrk="1" latinLnBrk="0" hangingPunct="1">
              <a:spcBef>
                <a:spcPct val="20000"/>
              </a:spcBef>
              <a:buFontTx/>
              <a:buNone/>
              <a:defRPr sz="5400" kern="1200">
                <a:solidFill>
                  <a:schemeClr val="tx1"/>
                </a:solidFill>
                <a:latin typeface="+mn-lt"/>
                <a:ea typeface="+mn-ea"/>
                <a:cs typeface="+mn-cs"/>
              </a:defRPr>
            </a:lvl2pPr>
            <a:lvl3pPr marL="4114603" indent="-822922" algn="l" defTabSz="3291682" rtl="0" eaLnBrk="1" latinLnBrk="0" hangingPunct="1">
              <a:spcBef>
                <a:spcPct val="20000"/>
              </a:spcBef>
              <a:buFontTx/>
              <a:buNone/>
              <a:defRPr sz="5400" kern="1200">
                <a:solidFill>
                  <a:schemeClr val="tx1"/>
                </a:solidFill>
                <a:latin typeface="+mn-lt"/>
                <a:ea typeface="+mn-ea"/>
                <a:cs typeface="+mn-cs"/>
              </a:defRPr>
            </a:lvl3pPr>
            <a:lvl4pPr marL="5760444" indent="-822922" algn="l" defTabSz="3291682" rtl="0" eaLnBrk="1" latinLnBrk="0" hangingPunct="1">
              <a:spcBef>
                <a:spcPct val="20000"/>
              </a:spcBef>
              <a:buFontTx/>
              <a:buNone/>
              <a:defRPr sz="5400" kern="1200">
                <a:solidFill>
                  <a:schemeClr val="tx1"/>
                </a:solidFill>
                <a:latin typeface="+mn-lt"/>
                <a:ea typeface="+mn-ea"/>
                <a:cs typeface="+mn-cs"/>
              </a:defRPr>
            </a:lvl4pPr>
            <a:lvl5pPr marL="7406285" indent="-822922" algn="l" defTabSz="3291682" rtl="0" eaLnBrk="1" latinLnBrk="0" hangingPunct="1">
              <a:spcBef>
                <a:spcPct val="20000"/>
              </a:spcBef>
              <a:buFontTx/>
              <a:buNone/>
              <a:defRPr sz="5400" kern="1200">
                <a:solidFill>
                  <a:schemeClr val="tx1"/>
                </a:solidFill>
                <a:latin typeface="+mn-lt"/>
                <a:ea typeface="+mn-ea"/>
                <a:cs typeface="+mn-cs"/>
              </a:defRPr>
            </a:lvl5pPr>
            <a:lvl6pPr marL="9052126"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64"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806"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47" indent="-822922" algn="l" defTabSz="3291682"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0" marR="0" lvl="0" indent="0" algn="ctr" defTabSz="4388800" rtl="0" eaLnBrk="1" fontAlgn="auto" latinLnBrk="0" hangingPunct="1">
              <a:lnSpc>
                <a:spcPct val="100000"/>
              </a:lnSpc>
              <a:spcBef>
                <a:spcPct val="20000"/>
              </a:spcBef>
              <a:spcAft>
                <a:spcPts val="0"/>
              </a:spcAft>
              <a:buClrTx/>
              <a:buSzTx/>
              <a:buFontTx/>
              <a:buNone/>
              <a:tabLst/>
              <a:defRPr/>
            </a:pPr>
            <a:r>
              <a:rPr kumimoji="0" lang="en-US" sz="4800" b="1" i="0" u="none" strike="noStrike" kern="1200" cap="none" spc="0" normalizeH="0" baseline="0" noProof="0">
                <a:ln>
                  <a:noFill/>
                </a:ln>
                <a:solidFill>
                  <a:sysClr val="window" lastClr="FFFFFF"/>
                </a:solidFill>
                <a:effectLst/>
                <a:uLnTx/>
                <a:uFillTx/>
                <a:latin typeface="Century Gothic" panose="020B0502020202020204" pitchFamily="34" charset="0"/>
                <a:ea typeface="+mn-ea"/>
                <a:cs typeface="+mn-cs"/>
              </a:rPr>
              <a:t>Click here to add title</a:t>
            </a:r>
            <a:endParaRPr kumimoji="0" lang="en-US" sz="4800" b="1" i="0" u="none" strike="noStrike" kern="1200" cap="none" spc="0" normalizeH="0" baseline="0" noProof="0" dirty="0">
              <a:ln>
                <a:noFill/>
              </a:ln>
              <a:solidFill>
                <a:sysClr val="window" lastClr="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800888372"/>
      </p:ext>
    </p:extLst>
  </p:cSld>
  <p:clrMapOvr>
    <a:masterClrMapping/>
  </p:clrMapOvr>
  <p:extLst>
    <p:ext uri="{DCECCB84-F9BA-43D5-87BE-67443E8EF086}">
      <p15:sldGuideLst xmlns:p15="http://schemas.microsoft.com/office/powerpoint/2012/main">
        <p15:guide id="1" orient="horz" pos="2320" userDrawn="1">
          <p15:clr>
            <a:srgbClr val="FBAE40"/>
          </p15:clr>
        </p15:guide>
        <p15:guide id="2" pos="288" userDrawn="1">
          <p15:clr>
            <a:srgbClr val="FBAE40"/>
          </p15:clr>
        </p15:guide>
        <p15:guide id="6" pos="27360" userDrawn="1">
          <p15:clr>
            <a:srgbClr val="FBAE40"/>
          </p15:clr>
        </p15:guide>
        <p15:guide id="7" pos="18576" userDrawn="1">
          <p15:clr>
            <a:srgbClr val="FBAE40"/>
          </p15:clr>
        </p15:guide>
        <p15:guide id="8" pos="18144" userDrawn="1">
          <p15:clr>
            <a:srgbClr val="FBAE40"/>
          </p15:clr>
        </p15:guide>
        <p15:guide id="11" pos="9096" userDrawn="1">
          <p15:clr>
            <a:srgbClr val="FBAE40"/>
          </p15:clr>
        </p15:guide>
        <p15:guide id="12" pos="9528" userDrawn="1">
          <p15:clr>
            <a:srgbClr val="FBAE40"/>
          </p15:clr>
        </p15:guide>
        <p15:guide id="13" orient="horz" pos="1318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nima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1" y="4253349"/>
            <a:ext cx="13909153"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1" y="3679262"/>
            <a:ext cx="13904087"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1" y="9475009"/>
            <a:ext cx="13937097" cy="492434"/>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4252321"/>
            <a:ext cx="13677901"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3683004"/>
            <a:ext cx="13677897"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2139926"/>
            <a:ext cx="13675056"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5" y="11604061"/>
            <a:ext cx="13686239" cy="492434"/>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3683005"/>
            <a:ext cx="13964297"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4" y="4226895"/>
            <a:ext cx="13975649"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7" y="13129221"/>
            <a:ext cx="13952943"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3" y="13681867"/>
            <a:ext cx="13941585"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92" y="18708920"/>
            <a:ext cx="13946091" cy="502697"/>
          </a:xfrm>
          <a:prstGeom prst="rect">
            <a:avLst/>
          </a:prstGeom>
          <a:noFill/>
        </p:spPr>
        <p:txBody>
          <a:bodyPr wrap="square" lIns="91436" tIns="91436" rIns="91436" bIns="91436" anchor="t" anchorCtr="0">
            <a:spAutoFit/>
          </a:bodyPr>
          <a:lstStyle>
            <a:lvl1pPr marL="0" indent="0" algn="l">
              <a:buNone/>
              <a:defRPr sz="20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2" y="19282735"/>
            <a:ext cx="13952943"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1" y="10000360"/>
            <a:ext cx="13941584"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Century Gothic" panose="020B0502020202020204" pitchFamily="34" charset="0"/>
                <a:cs typeface="Times New Roman" pitchFamily="18" charset="0"/>
              </a:defRPr>
            </a:lvl1pPr>
            <a:lvl2pPr marL="1485790" indent="-571458">
              <a:defRPr sz="2501">
                <a:latin typeface="Trebuchet MS" pitchFamily="34" charset="0"/>
              </a:defRPr>
            </a:lvl2pPr>
            <a:lvl3pPr marL="2057250" indent="-571458">
              <a:defRPr sz="2501">
                <a:latin typeface="Trebuchet MS" pitchFamily="34" charset="0"/>
              </a:defRPr>
            </a:lvl3pPr>
            <a:lvl4pPr marL="2685854" indent="-628606">
              <a:defRPr sz="2501">
                <a:latin typeface="Trebuchet MS" pitchFamily="34" charset="0"/>
              </a:defRPr>
            </a:lvl4pPr>
            <a:lvl5pPr marL="3143023" indent="-457166">
              <a:defRPr sz="2501">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9" y="2271996"/>
            <a:ext cx="32526497" cy="400110"/>
          </a:xfrm>
          <a:prstGeom prst="rect">
            <a:avLst/>
          </a:prstGeom>
        </p:spPr>
        <p:txBody>
          <a:bodyPr wrap="square">
            <a:spAutoFit/>
          </a:bodyPr>
          <a:lstStyle>
            <a:lvl1pPr marL="0" indent="0" algn="ctr">
              <a:buFontTx/>
              <a:buNone/>
              <a:defRPr sz="20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9" y="1558044"/>
            <a:ext cx="32526497" cy="646331"/>
          </a:xfrm>
          <a:prstGeom prst="rect">
            <a:avLst/>
          </a:prstGeom>
        </p:spPr>
        <p:txBody>
          <a:bodyPr wrap="square" anchor="t" anchorCtr="0">
            <a:spAutoFit/>
          </a:bodyPr>
          <a:lstStyle>
            <a:lvl1pPr marL="0" indent="0" algn="ctr">
              <a:buFontTx/>
              <a:buNone/>
              <a:defRPr sz="36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9" y="555716"/>
            <a:ext cx="32526497" cy="830997"/>
          </a:xfrm>
          <a:prstGeom prst="rect">
            <a:avLst/>
          </a:prstGeom>
        </p:spPr>
        <p:txBody>
          <a:bodyPr wrap="square" anchor="t" anchorCtr="0">
            <a:spAutoFit/>
          </a:bodyPr>
          <a:lstStyle>
            <a:lvl1pPr marL="0" indent="0" algn="ctr">
              <a:buFontTx/>
              <a:buNone/>
              <a:defRPr sz="48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628330585"/>
      </p:ext>
    </p:extLst>
  </p:cSld>
  <p:clrMapOvr>
    <a:masterClrMapping/>
  </p:clrMapOvr>
  <p:extLst>
    <p:ext uri="{DCECCB84-F9BA-43D5-87BE-67443E8EF086}">
      <p15:sldGuideLst xmlns:p15="http://schemas.microsoft.com/office/powerpoint/2012/main">
        <p15:guide id="1" orient="horz" pos="2320" userDrawn="1">
          <p15:clr>
            <a:srgbClr val="FBAE40"/>
          </p15:clr>
        </p15:guide>
        <p15:guide id="2" pos="288" userDrawn="1">
          <p15:clr>
            <a:srgbClr val="FBAE40"/>
          </p15:clr>
        </p15:guide>
        <p15:guide id="6" pos="27360" userDrawn="1">
          <p15:clr>
            <a:srgbClr val="FBAE40"/>
          </p15:clr>
        </p15:guide>
        <p15:guide id="13" orient="horz" pos="131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8EB6F-BBB5-57EC-F651-041E1003E918}"/>
              </a:ext>
            </a:extLst>
          </p:cNvPr>
          <p:cNvSpPr/>
          <p:nvPr userDrawn="1"/>
        </p:nvSpPr>
        <p:spPr>
          <a:xfrm rot="10800000">
            <a:off x="-30219" y="21401317"/>
            <a:ext cx="43921423" cy="592233"/>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10" name="Text Box 14"/>
          <p:cNvSpPr txBox="1">
            <a:spLocks noChangeArrowheads="1"/>
          </p:cNvSpPr>
          <p:nvPr/>
        </p:nvSpPr>
        <p:spPr bwMode="auto">
          <a:xfrm>
            <a:off x="1567305" y="21593943"/>
            <a:ext cx="2514600" cy="341631"/>
          </a:xfrm>
          <a:prstGeom prst="rect">
            <a:avLst/>
          </a:prstGeom>
          <a:noFill/>
          <a:ln w="9525">
            <a:noFill/>
            <a:miter lim="800000"/>
            <a:headEnd/>
            <a:tailEnd/>
          </a:ln>
          <a:effectLst/>
        </p:spPr>
        <p:txBody>
          <a:bodyPr lIns="91264" tIns="45624" rIns="91264" bIns="45624">
            <a:spAutoFit/>
          </a:bodyPr>
          <a:lstStyle/>
          <a:p>
            <a:pPr eaLnBrk="0" hangingPunct="0">
              <a:lnSpc>
                <a:spcPct val="65000"/>
              </a:lnSpc>
              <a:spcBef>
                <a:spcPct val="50000"/>
              </a:spcBef>
              <a:defRPr/>
            </a:pPr>
            <a:r>
              <a:rPr lang="en-US" sz="501"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1"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4154629134"/>
              </p:ext>
            </p:extLst>
          </p:nvPr>
        </p:nvGraphicFramePr>
        <p:xfrm>
          <a:off x="-9049972" y="33928"/>
          <a:ext cx="7968344" cy="21975318"/>
        </p:xfrm>
        <a:graphic>
          <a:graphicData uri="http://schemas.openxmlformats.org/drawingml/2006/table">
            <a:tbl>
              <a:tblPr firstRow="1" bandRow="1">
                <a:tableStyleId>{5C22544A-7EE6-4342-B048-85BDC9FD1C3A}</a:tableStyleId>
              </a:tblPr>
              <a:tblGrid>
                <a:gridCol w="3416763">
                  <a:extLst>
                    <a:ext uri="{9D8B030D-6E8A-4147-A177-3AD203B41FA5}">
                      <a16:colId xmlns:a16="http://schemas.microsoft.com/office/drawing/2014/main" val="20000"/>
                    </a:ext>
                  </a:extLst>
                </a:gridCol>
                <a:gridCol w="4551581">
                  <a:extLst>
                    <a:ext uri="{9D8B030D-6E8A-4147-A177-3AD203B41FA5}">
                      <a16:colId xmlns:a16="http://schemas.microsoft.com/office/drawing/2014/main" val="20001"/>
                    </a:ext>
                  </a:extLst>
                </a:gridCol>
              </a:tblGrid>
              <a:tr h="85629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900" b="1" spc="0" dirty="0">
                          <a:solidFill>
                            <a:srgbClr val="FF0000"/>
                          </a:solidFill>
                          <a:latin typeface="Trebuchet MS" pitchFamily="34" charset="0"/>
                        </a:rPr>
                        <a:t>(THIS SIDEBAR WILL APPEAR ON THE POSTER)</a:t>
                      </a:r>
                      <a:endParaRPr lang="en-US" sz="24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710159">
                <a:tc gridSpan="2">
                  <a:txBody>
                    <a:bodyPr/>
                    <a:lstStyle/>
                    <a:p>
                      <a:pPr defTabSz="3765639"/>
                      <a:r>
                        <a:rPr lang="en-US" sz="1300" b="0" i="0" dirty="0">
                          <a:solidFill>
                            <a:srgbClr val="D9D9D9"/>
                          </a:solidFill>
                          <a:latin typeface="Arial"/>
                          <a:cs typeface="Arial"/>
                        </a:rPr>
                        <a:t>This PowerPoint template is designed to create a </a:t>
                      </a:r>
                      <a:r>
                        <a:rPr lang="en-US" sz="1300" b="1" i="0" dirty="0">
                          <a:solidFill>
                            <a:srgbClr val="FFC000"/>
                          </a:solidFill>
                          <a:latin typeface="Arial"/>
                          <a:cs typeface="Arial"/>
                        </a:rPr>
                        <a:t>36"x48" </a:t>
                      </a:r>
                      <a:r>
                        <a:rPr lang="en-US" sz="1300" b="0" i="0" dirty="0">
                          <a:solidFill>
                            <a:srgbClr val="D9D9D9"/>
                          </a:solidFill>
                          <a:latin typeface="Arial"/>
                          <a:cs typeface="Arial"/>
                        </a:rPr>
                        <a:t>research poster. Simply add your title, subtitle, text, tables, charts, and photos to customize your poster.</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To assist you in the design process and address any poster-related questions, we offer a series of online tutorials. Visit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select the </a:t>
                      </a:r>
                      <a:r>
                        <a:rPr lang="en-US" sz="1300" b="1" i="0" dirty="0">
                          <a:solidFill>
                            <a:srgbClr val="FFC000"/>
                          </a:solidFill>
                          <a:latin typeface="Arial"/>
                          <a:cs typeface="Arial"/>
                        </a:rPr>
                        <a:t>Tutorials </a:t>
                      </a:r>
                      <a:r>
                        <a:rPr lang="en-US" sz="1300" b="0" i="0" dirty="0">
                          <a:solidFill>
                            <a:srgbClr val="D9D9D9"/>
                          </a:solidFill>
                          <a:latin typeface="Arial"/>
                          <a:cs typeface="Arial"/>
                        </a:rPr>
                        <a:t>tab for detailed guidance.</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For same-day professional printing of your poster, go to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click on the ”</a:t>
                      </a:r>
                      <a:r>
                        <a:rPr lang="en-US" sz="1300" b="1" i="0" dirty="0">
                          <a:solidFill>
                            <a:srgbClr val="FFC000"/>
                          </a:solidFill>
                          <a:latin typeface="Arial"/>
                          <a:cs typeface="Arial"/>
                        </a:rPr>
                        <a:t>PRINT</a:t>
                      </a:r>
                      <a:r>
                        <a:rPr lang="en-US" sz="1300" b="0" i="0" dirty="0">
                          <a:solidFill>
                            <a:srgbClr val="D9D9D9"/>
                          </a:solidFill>
                          <a:latin typeface="Arial"/>
                          <a:cs typeface="Arial"/>
                        </a:rPr>
                        <a:t>” button or click on any of our poster options.</a:t>
                      </a:r>
                      <a:endParaRPr lang="en-US" sz="1300" b="0" dirty="0">
                        <a:solidFill>
                          <a:srgbClr val="D9D9D9"/>
                        </a:solidFill>
                        <a:latin typeface="Arial"/>
                        <a:cs typeface="Arial"/>
                      </a:endParaRPr>
                    </a:p>
                  </a:txBody>
                  <a:tcPr marL="182880" marT="91440" marB="3048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945824">
                <a:tc>
                  <a:txBody>
                    <a:bodyPr/>
                    <a:lstStyle/>
                    <a:p>
                      <a:pPr algn="ctr"/>
                      <a:endParaRPr lang="en-US" sz="1300" dirty="0">
                        <a:solidFill>
                          <a:srgbClr val="1F3A4E"/>
                        </a:solidFill>
                      </a:endParaRPr>
                    </a:p>
                    <a:p>
                      <a:pPr algn="ctr"/>
                      <a:endParaRPr lang="en-US" sz="1300" dirty="0">
                        <a:solidFill>
                          <a:srgbClr val="1F3A4E"/>
                        </a:solidFill>
                      </a:endParaRP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is a template for a</a:t>
                      </a: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presentation poster </a:t>
                      </a:r>
                      <a:b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300" dirty="0">
                          <a:solidFill>
                            <a:schemeClr val="bg1"/>
                          </a:solidFill>
                          <a:latin typeface="Arial" panose="020B0604020202020204" pitchFamily="34" charset="0"/>
                          <a:cs typeface="Arial" panose="020B0604020202020204" pitchFamily="34" charset="0"/>
                        </a:rPr>
                      </a:br>
                      <a:endParaRPr lang="en-US" sz="1300" dirty="0">
                        <a:solidFill>
                          <a:srgbClr val="1F3A4E"/>
                        </a:solidFill>
                      </a:endParaRPr>
                    </a:p>
                  </a:txBody>
                  <a:tcPr marT="30480" marB="3048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Check the template size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13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13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24 tall x 48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42 tall x 84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72 wide</a:t>
                      </a:r>
                      <a:endParaRPr lang="en-US" sz="1300" b="0" baseline="0" dirty="0">
                        <a:solidFill>
                          <a:srgbClr val="FFC000"/>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8"/>
                  </a:ext>
                </a:extLst>
              </a:tr>
              <a:tr h="2763520">
                <a:tc>
                  <a:txBody>
                    <a:bodyPr/>
                    <a:lstStyle/>
                    <a:p>
                      <a:endParaRPr lang="en-US" sz="1300" dirty="0">
                        <a:solidFill>
                          <a:srgbClr val="1F3A4E"/>
                        </a:solidFill>
                      </a:endParaRPr>
                    </a:p>
                  </a:txBody>
                  <a:tcPr marT="30480" marB="30480">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7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1300" b="0" baseline="0" dirty="0">
                        <a:solidFill>
                          <a:srgbClr val="D9D9D9"/>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13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91440" marB="30480">
                    <a:solidFill>
                      <a:srgbClr val="010101"/>
                    </a:solidFill>
                  </a:tcPr>
                </a:tc>
                <a:extLst>
                  <a:ext uri="{0D108BD9-81ED-4DB2-BD59-A6C34878D82A}">
                    <a16:rowId xmlns:a16="http://schemas.microsoft.com/office/drawing/2014/main" val="10001"/>
                  </a:ext>
                </a:extLst>
              </a:tr>
              <a:tr h="132080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marT="30480" marB="3048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463868">
                <a:tc>
                  <a:txBody>
                    <a:bodyPr/>
                    <a:lstStyle/>
                    <a:p>
                      <a:endParaRPr lang="en-US" sz="1300" dirty="0">
                        <a:solidFill>
                          <a:srgbClr val="1F3A4E"/>
                        </a:solidFill>
                      </a:endParaRPr>
                    </a:p>
                  </a:txBody>
                  <a:tcPr marT="30480" marB="30480">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13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1300" b="0" baseline="0" dirty="0">
                        <a:solidFill>
                          <a:srgbClr val="D9D9D9"/>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3"/>
                  </a:ext>
                </a:extLst>
              </a:tr>
              <a:tr h="226723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3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marT="30480" marB="3048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318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91440" marB="3048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477397">
                <a:tc gridSpan="2">
                  <a:txBody>
                    <a:bodyPr/>
                    <a:lstStyle/>
                    <a:p>
                      <a:endParaRPr lang="en-US" sz="1300" dirty="0">
                        <a:solidFill>
                          <a:schemeClr val="bg1"/>
                        </a:solidFill>
                        <a:latin typeface="Arial" panose="020B0604020202020204" pitchFamily="34" charset="0"/>
                        <a:cs typeface="Arial" panose="020B0604020202020204" pitchFamily="34" charset="0"/>
                      </a:endParaRPr>
                    </a:p>
                  </a:txBody>
                  <a:tcPr marL="182880" marT="91440" marB="3048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849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91440" marB="3048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0534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chemeClr val="bg1"/>
                        </a:solidFill>
                        <a:latin typeface="Arial"/>
                        <a:cs typeface="Arial"/>
                      </a:endParaRPr>
                    </a:p>
                  </a:txBody>
                  <a:tcPr marL="182880" marT="91440" marB="3048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12" name="Group 11">
            <a:extLst>
              <a:ext uri="{FF2B5EF4-FFF2-40B4-BE49-F238E27FC236}">
                <a16:creationId xmlns:a16="http://schemas.microsoft.com/office/drawing/2014/main" id="{AA12B8E5-DFF3-999D-35C5-692FC0217535}"/>
              </a:ext>
            </a:extLst>
          </p:cNvPr>
          <p:cNvGrpSpPr/>
          <p:nvPr userDrawn="1"/>
        </p:nvGrpSpPr>
        <p:grpSpPr>
          <a:xfrm>
            <a:off x="0" y="1014648"/>
            <a:ext cx="43891200" cy="3278088"/>
            <a:chOff x="0" y="14098"/>
            <a:chExt cx="43891200" cy="4917131"/>
          </a:xfrm>
        </p:grpSpPr>
        <p:sp>
          <p:nvSpPr>
            <p:cNvPr id="2" name="Rectangle 1">
              <a:extLst>
                <a:ext uri="{FF2B5EF4-FFF2-40B4-BE49-F238E27FC236}">
                  <a16:creationId xmlns:a16="http://schemas.microsoft.com/office/drawing/2014/main" id="{B95ADCDC-56BB-267A-F385-295ACAB6EA06}"/>
                </a:ext>
              </a:extLst>
            </p:cNvPr>
            <p:cNvSpPr/>
            <p:nvPr userDrawn="1"/>
          </p:nvSpPr>
          <p:spPr>
            <a:xfrm>
              <a:off x="0" y="14098"/>
              <a:ext cx="43891200" cy="4917131"/>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dirty="0"/>
            </a:p>
          </p:txBody>
        </p:sp>
        <p:sp>
          <p:nvSpPr>
            <p:cNvPr id="6" name="Rectangle 5">
              <a:extLst>
                <a:ext uri="{FF2B5EF4-FFF2-40B4-BE49-F238E27FC236}">
                  <a16:creationId xmlns:a16="http://schemas.microsoft.com/office/drawing/2014/main" id="{EE7A87B8-B8C5-D3A0-72FE-28C783F3B7A8}"/>
                </a:ext>
              </a:extLst>
            </p:cNvPr>
            <p:cNvSpPr/>
            <p:nvPr userDrawn="1"/>
          </p:nvSpPr>
          <p:spPr>
            <a:xfrm>
              <a:off x="35922857" y="14098"/>
              <a:ext cx="7968343"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gradFill>
              <a:gsLst>
                <a:gs pos="2000">
                  <a:srgbClr val="EB5D38"/>
                </a:gs>
                <a:gs pos="99000">
                  <a:srgbClr val="FC6433"/>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sp>
          <p:nvSpPr>
            <p:cNvPr id="8" name="Rectangle 5">
              <a:extLst>
                <a:ext uri="{FF2B5EF4-FFF2-40B4-BE49-F238E27FC236}">
                  <a16:creationId xmlns:a16="http://schemas.microsoft.com/office/drawing/2014/main" id="{F3F024EB-F7FE-309C-930F-42451D29C2E6}"/>
                </a:ext>
              </a:extLst>
            </p:cNvPr>
            <p:cNvSpPr/>
            <p:nvPr userDrawn="1"/>
          </p:nvSpPr>
          <p:spPr>
            <a:xfrm>
              <a:off x="41572543" y="1385698"/>
              <a:ext cx="2318657"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EF31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grpSp>
      <p:cxnSp>
        <p:nvCxnSpPr>
          <p:cNvPr id="7" name="Straight Connector 6">
            <a:extLst>
              <a:ext uri="{FF2B5EF4-FFF2-40B4-BE49-F238E27FC236}">
                <a16:creationId xmlns:a16="http://schemas.microsoft.com/office/drawing/2014/main" id="{D5547EFD-AF3C-5C77-4F75-BF235114F8F1}"/>
              </a:ext>
            </a:extLst>
          </p:cNvPr>
          <p:cNvCxnSpPr>
            <a:cxnSpLocks/>
          </p:cNvCxnSpPr>
          <p:nvPr userDrawn="1"/>
        </p:nvCxnSpPr>
        <p:spPr>
          <a:xfrm flipV="1">
            <a:off x="11087101" y="3699167"/>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3F48450-3BB6-646A-FB7D-7F7FD63C1208}"/>
              </a:ext>
            </a:extLst>
          </p:cNvPr>
          <p:cNvCxnSpPr>
            <a:cxnSpLocks/>
          </p:cNvCxnSpPr>
          <p:nvPr userDrawn="1"/>
        </p:nvCxnSpPr>
        <p:spPr>
          <a:xfrm flipV="1">
            <a:off x="21945600"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C6B0C-7925-8926-B0A8-B3C13B336B7B}"/>
              </a:ext>
            </a:extLst>
          </p:cNvPr>
          <p:cNvCxnSpPr>
            <a:cxnSpLocks/>
          </p:cNvCxnSpPr>
          <p:nvPr userDrawn="1"/>
        </p:nvCxnSpPr>
        <p:spPr>
          <a:xfrm flipV="1">
            <a:off x="32842200"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CCC78938-61E5-F455-37DE-AD5F341AD12E}"/>
              </a:ext>
            </a:extLst>
          </p:cNvPr>
          <p:cNvGraphicFramePr>
            <a:graphicFrameLocks noGrp="1"/>
          </p:cNvGraphicFramePr>
          <p:nvPr userDrawn="1">
            <p:extLst>
              <p:ext uri="{D42A27DB-BD31-4B8C-83A1-F6EECF244321}">
                <p14:modId xmlns:p14="http://schemas.microsoft.com/office/powerpoint/2010/main" val="671278688"/>
              </p:ext>
            </p:extLst>
          </p:nvPr>
        </p:nvGraphicFramePr>
        <p:xfrm>
          <a:off x="44945299" y="0"/>
          <a:ext cx="8623773" cy="21903543"/>
        </p:xfrm>
        <a:graphic>
          <a:graphicData uri="http://schemas.openxmlformats.org/drawingml/2006/table">
            <a:tbl>
              <a:tblPr firstRow="1" bandRow="1">
                <a:tableStyleId>{5C22544A-7EE6-4342-B048-85BDC9FD1C3A}</a:tableStyleId>
              </a:tblPr>
              <a:tblGrid>
                <a:gridCol w="3856897">
                  <a:extLst>
                    <a:ext uri="{9D8B030D-6E8A-4147-A177-3AD203B41FA5}">
                      <a16:colId xmlns:a16="http://schemas.microsoft.com/office/drawing/2014/main" val="20000"/>
                    </a:ext>
                  </a:extLst>
                </a:gridCol>
                <a:gridCol w="589063">
                  <a:extLst>
                    <a:ext uri="{9D8B030D-6E8A-4147-A177-3AD203B41FA5}">
                      <a16:colId xmlns:a16="http://schemas.microsoft.com/office/drawing/2014/main" val="3519466302"/>
                    </a:ext>
                  </a:extLst>
                </a:gridCol>
                <a:gridCol w="4177813">
                  <a:extLst>
                    <a:ext uri="{9D8B030D-6E8A-4147-A177-3AD203B41FA5}">
                      <a16:colId xmlns:a16="http://schemas.microsoft.com/office/drawing/2014/main" val="4164475170"/>
                    </a:ext>
                  </a:extLst>
                </a:gridCol>
              </a:tblGrid>
              <a:tr h="922631">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700" b="0" spc="600" dirty="0">
                          <a:solidFill>
                            <a:srgbClr val="1F3A4E"/>
                          </a:solidFill>
                          <a:latin typeface="Arial Black" panose="020B0A04020102020204" pitchFamily="34" charset="0"/>
                        </a:rPr>
                        <a:t>QUICK START GUIDE</a:t>
                      </a:r>
                      <a:br>
                        <a:rPr lang="en-US" sz="2700" b="0" spc="600" dirty="0">
                          <a:solidFill>
                            <a:srgbClr val="1F3A4E"/>
                          </a:solidFill>
                          <a:latin typeface="Arial Black" panose="020B0A04020102020204" pitchFamily="34" charset="0"/>
                        </a:rPr>
                      </a:br>
                      <a:r>
                        <a:rPr lang="en-US" sz="2100" b="1" spc="0" dirty="0">
                          <a:solidFill>
                            <a:srgbClr val="FF0000"/>
                          </a:solidFill>
                          <a:latin typeface="Trebuchet MS" pitchFamily="34" charset="0"/>
                        </a:rPr>
                        <a:t>(THIS SIDEBAR WILL APPEAR ON THE POSTER)</a:t>
                      </a:r>
                      <a:endParaRPr lang="en-US" sz="27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15017">
                <a:tc>
                  <a:txBody>
                    <a:bodyPr/>
                    <a:lstStyle/>
                    <a:p>
                      <a:endParaRPr lang="en-US" sz="1300" u="none" dirty="0">
                        <a:solidFill>
                          <a:srgbClr val="FFC000"/>
                        </a:solidFill>
                      </a:endParaRPr>
                    </a:p>
                  </a:txBody>
                  <a:tcPr marL="182880" marT="91440" marB="3048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1300" u="none" dirty="0">
                        <a:solidFill>
                          <a:srgbClr val="FFC000"/>
                        </a:solidFill>
                      </a:endParaRPr>
                    </a:p>
                  </a:txBody>
                  <a:tcPr marL="182880" marT="91440" marB="3048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1630423">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91440" marB="3048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91440" marB="3048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08738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91440" marB="3048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182880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1600" noProof="0" dirty="0">
                          <a:solidFill>
                            <a:srgbClr val="D9D9D9"/>
                          </a:solidFill>
                          <a:latin typeface="Arial" panose="020B0604020202020204" pitchFamily="34" charset="0"/>
                          <a:cs typeface="Arial" panose="020B0604020202020204" pitchFamily="34" charset="0"/>
                        </a:rPr>
                      </a:br>
                      <a:r>
                        <a:rPr lang="en-US" sz="16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91440" marB="3048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3129280">
                <a:tc>
                  <a:txBody>
                    <a:bodyPr/>
                    <a:lstStyle/>
                    <a:p>
                      <a:r>
                        <a:rPr lang="en-US" sz="1900" b="1" dirty="0">
                          <a:solidFill>
                            <a:srgbClr val="FFC000"/>
                          </a:solidFill>
                          <a:latin typeface="Arial" panose="020B0604020202020204" pitchFamily="34" charset="0"/>
                          <a:cs typeface="Arial" panose="020B0604020202020204" pitchFamily="34" charset="0"/>
                        </a:rPr>
                        <a:t>How to</a:t>
                      </a:r>
                      <a:r>
                        <a:rPr lang="en-US" sz="1900" b="1" baseline="0" dirty="0">
                          <a:solidFill>
                            <a:srgbClr val="FFC000"/>
                          </a:solidFill>
                          <a:latin typeface="Arial" panose="020B0604020202020204" pitchFamily="34" charset="0"/>
                          <a:cs typeface="Arial" panose="020B0604020202020204" pitchFamily="34" charset="0"/>
                        </a:rPr>
                        <a:t> preview your poster prior to printing</a:t>
                      </a:r>
                      <a:endParaRPr lang="en-US" sz="1900" b="1" dirty="0">
                        <a:solidFill>
                          <a:srgbClr val="FFC000"/>
                        </a:solidFill>
                        <a:latin typeface="Arial" panose="020B0604020202020204" pitchFamily="34" charset="0"/>
                        <a:cs typeface="Arial" panose="020B0604020202020204" pitchFamily="34" charset="0"/>
                      </a:endParaRPr>
                    </a:p>
                    <a:p>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b="1" dirty="0">
                          <a:solidFill>
                            <a:srgbClr val="FFC000"/>
                          </a:solidFill>
                          <a:latin typeface="Arial" panose="020B0604020202020204" pitchFamily="34" charset="0"/>
                          <a:cs typeface="Arial" panose="020B0604020202020204" pitchFamily="34" charset="0"/>
                        </a:rPr>
                        <a:t>F5 key </a:t>
                      </a:r>
                      <a:r>
                        <a:rPr lang="en-US" sz="16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1600" b="1" dirty="0">
                          <a:solidFill>
                            <a:srgbClr val="FFC000"/>
                          </a:solidFill>
                          <a:latin typeface="Arial" panose="020B0604020202020204" pitchFamily="34" charset="0"/>
                          <a:cs typeface="Arial" panose="020B0604020202020204" pitchFamily="34" charset="0"/>
                        </a:rPr>
                        <a:t>ESC</a:t>
                      </a:r>
                      <a:r>
                        <a:rPr lang="en-US" sz="1600" dirty="0">
                          <a:solidFill>
                            <a:srgbClr val="D9D9D9"/>
                          </a:solidFill>
                          <a:latin typeface="Arial" panose="020B0604020202020204" pitchFamily="34" charset="0"/>
                          <a:cs typeface="Arial" panose="020B0604020202020204" pitchFamily="34" charset="0"/>
                        </a:rPr>
                        <a:t> key.</a:t>
                      </a:r>
                    </a:p>
                  </a:txBody>
                  <a:tcPr marL="182880" marT="91440" marB="30480">
                    <a:solidFill>
                      <a:srgbClr val="010101"/>
                    </a:solidFill>
                  </a:tcPr>
                </a:tc>
                <a:tc gridSpan="2">
                  <a:txBody>
                    <a:bodyPr/>
                    <a:lstStyle/>
                    <a:p>
                      <a:pPr algn="ctr"/>
                      <a:r>
                        <a:rPr lang="en-US" sz="7700" b="1" dirty="0">
                          <a:solidFill>
                            <a:srgbClr val="D9D9D9"/>
                          </a:solidFill>
                          <a:latin typeface="Arial" panose="020B0604020202020204" pitchFamily="34" charset="0"/>
                          <a:cs typeface="Arial" panose="020B0604020202020204" pitchFamily="34" charset="0"/>
                        </a:rPr>
                        <a:t>F5</a:t>
                      </a:r>
                      <a:br>
                        <a:rPr lang="en-US" sz="77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(Windows)</a:t>
                      </a:r>
                      <a:br>
                        <a:rPr lang="en-US" sz="19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Or click on the SLIDESHOW tab (Mac and Windows)</a:t>
                      </a:r>
                      <a:endParaRPr lang="en-US" sz="1600" dirty="0">
                        <a:solidFill>
                          <a:srgbClr val="D9D9D9"/>
                        </a:solidFill>
                        <a:latin typeface="Arial" panose="020B0604020202020204" pitchFamily="34" charset="0"/>
                        <a:cs typeface="Arial" panose="020B0604020202020204" pitchFamily="34" charset="0"/>
                      </a:endParaRPr>
                    </a:p>
                  </a:txBody>
                  <a:tcPr marL="182880" marT="91440" marB="3048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7723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To print your poster, visit </a:t>
                      </a:r>
                      <a:r>
                        <a:rPr lang="en-US" sz="1600" noProof="0" dirty="0" err="1">
                          <a:solidFill>
                            <a:srgbClr val="FFC000"/>
                          </a:solidFill>
                          <a:latin typeface="Arial"/>
                          <a:cs typeface="Arial"/>
                        </a:rPr>
                        <a:t>PosterPresentations.com</a:t>
                      </a:r>
                      <a:r>
                        <a:rPr lang="en-US" sz="1600" noProof="0" dirty="0">
                          <a:solidFill>
                            <a:srgbClr val="FFC000"/>
                          </a:solidFill>
                          <a:latin typeface="Arial"/>
                          <a:cs typeface="Arial"/>
                        </a:rPr>
                        <a:t> </a:t>
                      </a:r>
                      <a:r>
                        <a:rPr lang="en-US" sz="1600" noProof="0" dirty="0">
                          <a:solidFill>
                            <a:srgbClr val="D9D9D9"/>
                          </a:solidFill>
                          <a:latin typeface="Arial"/>
                          <a:cs typeface="Arial"/>
                        </a:rPr>
                        <a:t>and click the "</a:t>
                      </a:r>
                      <a:r>
                        <a:rPr lang="en-US" sz="1600" noProof="0" dirty="0">
                          <a:solidFill>
                            <a:srgbClr val="FFC000"/>
                          </a:solidFill>
                          <a:latin typeface="Arial"/>
                          <a:cs typeface="Arial"/>
                        </a:rPr>
                        <a:t>PRINT</a:t>
                      </a:r>
                      <a:r>
                        <a:rPr lang="en-US" sz="16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1600" noProof="0" dirty="0">
                          <a:solidFill>
                            <a:srgbClr val="D9D9D9"/>
                          </a:solidFill>
                          <a:latin typeface="Arial"/>
                          <a:cs typeface="Arial"/>
                        </a:rPr>
                      </a:b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84480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FFC000"/>
                          </a:solidFill>
                          <a:latin typeface="Arial"/>
                          <a:cs typeface="Arial"/>
                        </a:rPr>
                        <a:t>https://</a:t>
                      </a:r>
                      <a:r>
                        <a:rPr lang="en-US" sz="1600" noProof="0" dirty="0" err="1">
                          <a:solidFill>
                            <a:srgbClr val="FFC000"/>
                          </a:solidFill>
                          <a:latin typeface="Arial"/>
                          <a:cs typeface="Arial"/>
                        </a:rPr>
                        <a:t>www.posterpresentations.com</a:t>
                      </a:r>
                      <a:r>
                        <a:rPr lang="en-US" sz="1600" noProof="0" dirty="0">
                          <a:solidFill>
                            <a:srgbClr val="FFC000"/>
                          </a:solidFill>
                          <a:latin typeface="Arial"/>
                          <a:cs typeface="Arial"/>
                        </a:rPr>
                        <a:t>/poster-presentation-services-for-conferences-and-</a:t>
                      </a:r>
                      <a:r>
                        <a:rPr lang="en-US" sz="1600" noProof="0" dirty="0" err="1">
                          <a:solidFill>
                            <a:srgbClr val="FFC000"/>
                          </a:solidFill>
                          <a:latin typeface="Arial"/>
                          <a:cs typeface="Arial"/>
                        </a:rPr>
                        <a:t>events.html</a:t>
                      </a:r>
                      <a:endParaRPr lang="en-US" sz="16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FFC000"/>
                        </a:solidFill>
                        <a:latin typeface="Arial"/>
                        <a:cs typeface="Arial"/>
                      </a:endParaRP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080640">
                <a:tc gridSpan="3">
                  <a:txBody>
                    <a:bodyPr/>
                    <a:lstStyle/>
                    <a:p>
                      <a:endParaRPr lang="en-US" sz="1600" dirty="0">
                        <a:solidFill>
                          <a:srgbClr val="1F3A4E"/>
                        </a:solidFill>
                      </a:endParaRPr>
                    </a:p>
                  </a:txBody>
                  <a:tcPr marL="182880" marT="91440" marB="3048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687331">
                <a:tc gridSpan="2">
                  <a:txBody>
                    <a:bodyPr/>
                    <a:lstStyle/>
                    <a:p>
                      <a:pPr>
                        <a:lnSpc>
                          <a:spcPts val="2600"/>
                        </a:lnSpc>
                      </a:pPr>
                      <a:r>
                        <a:rPr lang="en-US" sz="1300" dirty="0">
                          <a:solidFill>
                            <a:schemeClr val="bg1">
                              <a:lumMod val="85000"/>
                            </a:schemeClr>
                          </a:solidFill>
                          <a:latin typeface="Arial"/>
                          <a:cs typeface="Arial"/>
                        </a:rPr>
                        <a:t>© 2025</a:t>
                      </a:r>
                      <a:r>
                        <a:rPr lang="en-US" sz="1300" baseline="0" dirty="0">
                          <a:solidFill>
                            <a:schemeClr val="bg1">
                              <a:lumMod val="85000"/>
                            </a:schemeClr>
                          </a:solidFill>
                          <a:latin typeface="Arial"/>
                          <a:cs typeface="Arial"/>
                        </a:rPr>
                        <a:t> </a:t>
                      </a:r>
                      <a:r>
                        <a:rPr lang="en-US" sz="1300" dirty="0" err="1">
                          <a:solidFill>
                            <a:schemeClr val="bg1">
                              <a:lumMod val="85000"/>
                            </a:schemeClr>
                          </a:solidFill>
                          <a:latin typeface="Arial"/>
                          <a:cs typeface="Arial"/>
                        </a:rPr>
                        <a:t>PosterPresentations.com</a:t>
                      </a:r>
                      <a:br>
                        <a:rPr lang="en-US" sz="1300" dirty="0">
                          <a:solidFill>
                            <a:schemeClr val="bg1">
                              <a:lumMod val="85000"/>
                            </a:schemeClr>
                          </a:solidFill>
                          <a:latin typeface="Arial"/>
                          <a:cs typeface="Arial"/>
                        </a:rPr>
                      </a:br>
                      <a:r>
                        <a:rPr lang="en-US" sz="1300" dirty="0">
                          <a:solidFill>
                            <a:schemeClr val="bg1">
                              <a:lumMod val="85000"/>
                            </a:schemeClr>
                          </a:solidFill>
                          <a:latin typeface="Arial"/>
                          <a:cs typeface="Arial"/>
                        </a:rPr>
                        <a:t>2117 Fourth Street ,</a:t>
                      </a:r>
                      <a:r>
                        <a:rPr lang="en-US" sz="1300" baseline="0" dirty="0">
                          <a:solidFill>
                            <a:schemeClr val="bg1">
                              <a:lumMod val="85000"/>
                            </a:schemeClr>
                          </a:solidFill>
                          <a:latin typeface="Arial"/>
                          <a:cs typeface="Arial"/>
                        </a:rPr>
                        <a:t> STE C        </a:t>
                      </a:r>
                    </a:p>
                    <a:p>
                      <a:pPr>
                        <a:lnSpc>
                          <a:spcPts val="2600"/>
                        </a:lnSpc>
                      </a:pPr>
                      <a:r>
                        <a:rPr lang="en-US" sz="1300" baseline="0" dirty="0">
                          <a:solidFill>
                            <a:schemeClr val="bg1">
                              <a:lumMod val="85000"/>
                            </a:schemeClr>
                          </a:solidFill>
                          <a:latin typeface="Arial"/>
                          <a:cs typeface="Arial"/>
                        </a:rPr>
                        <a:t>Berkeley CA 94710 USA</a:t>
                      </a:r>
                      <a:endParaRPr lang="en-US" sz="1300" dirty="0">
                        <a:solidFill>
                          <a:schemeClr val="bg1">
                            <a:lumMod val="85000"/>
                          </a:schemeClr>
                        </a:solidFill>
                        <a:latin typeface="Arial"/>
                        <a:cs typeface="Arial"/>
                      </a:endParaRPr>
                    </a:p>
                  </a:txBody>
                  <a:tcPr marL="182880" marT="91440" marB="3048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200" dirty="0">
                          <a:solidFill>
                            <a:schemeClr val="bg1"/>
                          </a:solidFill>
                          <a:latin typeface="Arial"/>
                          <a:cs typeface="Arial"/>
                        </a:rPr>
                        <a:t>For additional help, visit our online tutorials at </a:t>
                      </a:r>
                      <a:r>
                        <a:rPr lang="en-US" sz="900" dirty="0">
                          <a:solidFill>
                            <a:schemeClr val="bg1"/>
                          </a:solidFill>
                          <a:latin typeface="Arial"/>
                          <a:cs typeface="Arial"/>
                        </a:rPr>
                        <a:t>https://</a:t>
                      </a:r>
                      <a:r>
                        <a:rPr lang="en-US" sz="900" dirty="0" err="1">
                          <a:solidFill>
                            <a:schemeClr val="bg1"/>
                          </a:solidFill>
                          <a:latin typeface="Arial"/>
                          <a:cs typeface="Arial"/>
                        </a:rPr>
                        <a:t>www.posterpresentations.com</a:t>
                      </a:r>
                      <a:r>
                        <a:rPr lang="en-US" sz="900" dirty="0">
                          <a:solidFill>
                            <a:schemeClr val="bg1"/>
                          </a:solidFill>
                          <a:latin typeface="Arial"/>
                          <a:cs typeface="Arial"/>
                        </a:rPr>
                        <a:t>/</a:t>
                      </a:r>
                      <a:r>
                        <a:rPr lang="en-US" sz="900" dirty="0" err="1">
                          <a:solidFill>
                            <a:schemeClr val="bg1"/>
                          </a:solidFill>
                          <a:latin typeface="Arial"/>
                          <a:cs typeface="Arial"/>
                        </a:rPr>
                        <a:t>helpdesk.html</a:t>
                      </a:r>
                      <a:endParaRPr lang="en-US" sz="6700" dirty="0"/>
                    </a:p>
                  </a:txBody>
                  <a:tcPr marL="182880" marT="91440" marB="3048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800" rtl="0" eaLnBrk="1" latinLnBrk="0" hangingPunct="1">
        <a:spcBef>
          <a:spcPct val="0"/>
        </a:spcBef>
        <a:buNone/>
        <a:defRPr sz="8801" kern="1200">
          <a:solidFill>
            <a:schemeClr val="bg1"/>
          </a:solidFill>
          <a:latin typeface="Trebuchet MS" pitchFamily="34" charset="0"/>
          <a:ea typeface="+mj-ea"/>
          <a:cs typeface="+mj-cs"/>
        </a:defRPr>
      </a:lvl1pPr>
    </p:titleStyle>
    <p:bodyStyle>
      <a:lvl1pPr marL="1645800" indent="-1645800" algn="l" defTabSz="43888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800" rtl="0" eaLnBrk="1" latinLnBrk="0" hangingPunct="1">
        <a:defRPr sz="8600" kern="1200">
          <a:solidFill>
            <a:schemeClr val="tx1"/>
          </a:solidFill>
          <a:latin typeface="+mn-lt"/>
          <a:ea typeface="+mn-ea"/>
          <a:cs typeface="+mn-cs"/>
        </a:defRPr>
      </a:lvl1pPr>
      <a:lvl2pPr marL="2194400" algn="l" defTabSz="4388800" rtl="0" eaLnBrk="1" latinLnBrk="0" hangingPunct="1">
        <a:defRPr sz="8600" kern="1200">
          <a:solidFill>
            <a:schemeClr val="tx1"/>
          </a:solidFill>
          <a:latin typeface="+mn-lt"/>
          <a:ea typeface="+mn-ea"/>
          <a:cs typeface="+mn-cs"/>
        </a:defRPr>
      </a:lvl2pPr>
      <a:lvl3pPr marL="4388800" algn="l" defTabSz="4388800" rtl="0" eaLnBrk="1" latinLnBrk="0" hangingPunct="1">
        <a:defRPr sz="8600" kern="1200">
          <a:solidFill>
            <a:schemeClr val="tx1"/>
          </a:solidFill>
          <a:latin typeface="+mn-lt"/>
          <a:ea typeface="+mn-ea"/>
          <a:cs typeface="+mn-cs"/>
        </a:defRPr>
      </a:lvl3pPr>
      <a:lvl4pPr marL="6583198" algn="l" defTabSz="4388800" rtl="0" eaLnBrk="1" latinLnBrk="0" hangingPunct="1">
        <a:defRPr sz="8600" kern="1200">
          <a:solidFill>
            <a:schemeClr val="tx1"/>
          </a:solidFill>
          <a:latin typeface="+mn-lt"/>
          <a:ea typeface="+mn-ea"/>
          <a:cs typeface="+mn-cs"/>
        </a:defRPr>
      </a:lvl4pPr>
      <a:lvl5pPr marL="8777598" algn="l" defTabSz="4388800" rtl="0" eaLnBrk="1" latinLnBrk="0" hangingPunct="1">
        <a:defRPr sz="8600" kern="1200">
          <a:solidFill>
            <a:schemeClr val="tx1"/>
          </a:solidFill>
          <a:latin typeface="+mn-lt"/>
          <a:ea typeface="+mn-ea"/>
          <a:cs typeface="+mn-cs"/>
        </a:defRPr>
      </a:lvl5pPr>
      <a:lvl6pPr marL="10971998" algn="l" defTabSz="4388800" rtl="0" eaLnBrk="1" latinLnBrk="0" hangingPunct="1">
        <a:defRPr sz="8600" kern="1200">
          <a:solidFill>
            <a:schemeClr val="tx1"/>
          </a:solidFill>
          <a:latin typeface="+mn-lt"/>
          <a:ea typeface="+mn-ea"/>
          <a:cs typeface="+mn-cs"/>
        </a:defRPr>
      </a:lvl6pPr>
      <a:lvl7pPr marL="13166399" algn="l" defTabSz="4388800" rtl="0" eaLnBrk="1" latinLnBrk="0" hangingPunct="1">
        <a:defRPr sz="8600" kern="1200">
          <a:solidFill>
            <a:schemeClr val="tx1"/>
          </a:solidFill>
          <a:latin typeface="+mn-lt"/>
          <a:ea typeface="+mn-ea"/>
          <a:cs typeface="+mn-cs"/>
        </a:defRPr>
      </a:lvl7pPr>
      <a:lvl8pPr marL="15360797" algn="l" defTabSz="4388800" rtl="0" eaLnBrk="1" latinLnBrk="0" hangingPunct="1">
        <a:defRPr sz="8600" kern="1200">
          <a:solidFill>
            <a:schemeClr val="tx1"/>
          </a:solidFill>
          <a:latin typeface="+mn-lt"/>
          <a:ea typeface="+mn-ea"/>
          <a:cs typeface="+mn-cs"/>
        </a:defRPr>
      </a:lvl8pPr>
      <a:lvl9pPr marL="17555198" algn="l" defTabSz="43888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64" userDrawn="1">
          <p15:clr>
            <a:srgbClr val="F26B43"/>
          </p15:clr>
        </p15:guide>
        <p15:guide id="2" userDrawn="1">
          <p15:clr>
            <a:srgbClr val="F26B43"/>
          </p15:clr>
        </p15:guide>
        <p15:guide id="3" pos="27648" userDrawn="1">
          <p15:clr>
            <a:srgbClr val="F26B43"/>
          </p15:clr>
        </p15:guide>
        <p15:guide id="4" orient="horz" pos="134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8EB6F-BBB5-57EC-F651-041E1003E918}"/>
              </a:ext>
            </a:extLst>
          </p:cNvPr>
          <p:cNvSpPr/>
          <p:nvPr userDrawn="1"/>
        </p:nvSpPr>
        <p:spPr>
          <a:xfrm rot="10800000">
            <a:off x="-30219" y="21401317"/>
            <a:ext cx="43921423" cy="592233"/>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10" name="Text Box 14"/>
          <p:cNvSpPr txBox="1">
            <a:spLocks noChangeArrowheads="1"/>
          </p:cNvSpPr>
          <p:nvPr/>
        </p:nvSpPr>
        <p:spPr bwMode="auto">
          <a:xfrm>
            <a:off x="1567305" y="21593943"/>
            <a:ext cx="2514600" cy="341631"/>
          </a:xfrm>
          <a:prstGeom prst="rect">
            <a:avLst/>
          </a:prstGeom>
          <a:noFill/>
          <a:ln w="9525">
            <a:noFill/>
            <a:miter lim="800000"/>
            <a:headEnd/>
            <a:tailEnd/>
          </a:ln>
          <a:effectLst/>
        </p:spPr>
        <p:txBody>
          <a:bodyPr lIns="91264" tIns="45624" rIns="91264" bIns="45624">
            <a:spAutoFit/>
          </a:bodyPr>
          <a:lstStyle/>
          <a:p>
            <a:pPr eaLnBrk="0" hangingPunct="0">
              <a:lnSpc>
                <a:spcPct val="65000"/>
              </a:lnSpc>
              <a:spcBef>
                <a:spcPct val="50000"/>
              </a:spcBef>
              <a:defRPr/>
            </a:pPr>
            <a:r>
              <a:rPr lang="en-US" sz="501"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1"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4154629134"/>
              </p:ext>
            </p:extLst>
          </p:nvPr>
        </p:nvGraphicFramePr>
        <p:xfrm>
          <a:off x="-9049972" y="33928"/>
          <a:ext cx="7968344" cy="21975318"/>
        </p:xfrm>
        <a:graphic>
          <a:graphicData uri="http://schemas.openxmlformats.org/drawingml/2006/table">
            <a:tbl>
              <a:tblPr firstRow="1" bandRow="1">
                <a:tableStyleId>{5C22544A-7EE6-4342-B048-85BDC9FD1C3A}</a:tableStyleId>
              </a:tblPr>
              <a:tblGrid>
                <a:gridCol w="3416763">
                  <a:extLst>
                    <a:ext uri="{9D8B030D-6E8A-4147-A177-3AD203B41FA5}">
                      <a16:colId xmlns:a16="http://schemas.microsoft.com/office/drawing/2014/main" val="20000"/>
                    </a:ext>
                  </a:extLst>
                </a:gridCol>
                <a:gridCol w="4551581">
                  <a:extLst>
                    <a:ext uri="{9D8B030D-6E8A-4147-A177-3AD203B41FA5}">
                      <a16:colId xmlns:a16="http://schemas.microsoft.com/office/drawing/2014/main" val="20001"/>
                    </a:ext>
                  </a:extLst>
                </a:gridCol>
              </a:tblGrid>
              <a:tr h="85629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900" b="1" spc="0" dirty="0">
                          <a:solidFill>
                            <a:srgbClr val="FF0000"/>
                          </a:solidFill>
                          <a:latin typeface="Trebuchet MS" pitchFamily="34" charset="0"/>
                        </a:rPr>
                        <a:t>(THIS SIDEBAR WILL APPEAR ON THE POSTER)</a:t>
                      </a:r>
                      <a:endParaRPr lang="en-US" sz="24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710159">
                <a:tc gridSpan="2">
                  <a:txBody>
                    <a:bodyPr/>
                    <a:lstStyle/>
                    <a:p>
                      <a:pPr defTabSz="3765639"/>
                      <a:r>
                        <a:rPr lang="en-US" sz="1300" b="0" i="0" dirty="0">
                          <a:solidFill>
                            <a:srgbClr val="D9D9D9"/>
                          </a:solidFill>
                          <a:latin typeface="Arial"/>
                          <a:cs typeface="Arial"/>
                        </a:rPr>
                        <a:t>This PowerPoint template is designed to create a </a:t>
                      </a:r>
                      <a:r>
                        <a:rPr lang="en-US" sz="1300" b="1" i="0" dirty="0">
                          <a:solidFill>
                            <a:srgbClr val="FFC000"/>
                          </a:solidFill>
                          <a:latin typeface="Arial"/>
                          <a:cs typeface="Arial"/>
                        </a:rPr>
                        <a:t>36"x48" </a:t>
                      </a:r>
                      <a:r>
                        <a:rPr lang="en-US" sz="1300" b="0" i="0" dirty="0">
                          <a:solidFill>
                            <a:srgbClr val="D9D9D9"/>
                          </a:solidFill>
                          <a:latin typeface="Arial"/>
                          <a:cs typeface="Arial"/>
                        </a:rPr>
                        <a:t>research poster. Simply add your title, subtitle, text, tables, charts, and photos to customize your poster.</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To assist you in the design process and address any poster-related questions, we offer a series of online tutorials. Visit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select the </a:t>
                      </a:r>
                      <a:r>
                        <a:rPr lang="en-US" sz="1300" b="1" i="0" dirty="0">
                          <a:solidFill>
                            <a:srgbClr val="FFC000"/>
                          </a:solidFill>
                          <a:latin typeface="Arial"/>
                          <a:cs typeface="Arial"/>
                        </a:rPr>
                        <a:t>Tutorials </a:t>
                      </a:r>
                      <a:r>
                        <a:rPr lang="en-US" sz="1300" b="0" i="0" dirty="0">
                          <a:solidFill>
                            <a:srgbClr val="D9D9D9"/>
                          </a:solidFill>
                          <a:latin typeface="Arial"/>
                          <a:cs typeface="Arial"/>
                        </a:rPr>
                        <a:t>tab for detailed guidance.</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For same-day professional printing of your poster, go to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click on the ”</a:t>
                      </a:r>
                      <a:r>
                        <a:rPr lang="en-US" sz="1300" b="1" i="0" dirty="0">
                          <a:solidFill>
                            <a:srgbClr val="FFC000"/>
                          </a:solidFill>
                          <a:latin typeface="Arial"/>
                          <a:cs typeface="Arial"/>
                        </a:rPr>
                        <a:t>PRINT</a:t>
                      </a:r>
                      <a:r>
                        <a:rPr lang="en-US" sz="1300" b="0" i="0" dirty="0">
                          <a:solidFill>
                            <a:srgbClr val="D9D9D9"/>
                          </a:solidFill>
                          <a:latin typeface="Arial"/>
                          <a:cs typeface="Arial"/>
                        </a:rPr>
                        <a:t>” button or click on any of our poster options.</a:t>
                      </a:r>
                      <a:endParaRPr lang="en-US" sz="1300" b="0" dirty="0">
                        <a:solidFill>
                          <a:srgbClr val="D9D9D9"/>
                        </a:solidFill>
                        <a:latin typeface="Arial"/>
                        <a:cs typeface="Arial"/>
                      </a:endParaRPr>
                    </a:p>
                  </a:txBody>
                  <a:tcPr marL="182880" marT="91440" marB="3048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945824">
                <a:tc>
                  <a:txBody>
                    <a:bodyPr/>
                    <a:lstStyle/>
                    <a:p>
                      <a:pPr algn="ctr"/>
                      <a:endParaRPr lang="en-US" sz="1300" dirty="0">
                        <a:solidFill>
                          <a:srgbClr val="1F3A4E"/>
                        </a:solidFill>
                      </a:endParaRPr>
                    </a:p>
                    <a:p>
                      <a:pPr algn="ctr"/>
                      <a:endParaRPr lang="en-US" sz="1300" dirty="0">
                        <a:solidFill>
                          <a:srgbClr val="1F3A4E"/>
                        </a:solidFill>
                      </a:endParaRP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is a template for a</a:t>
                      </a: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presentation poster </a:t>
                      </a:r>
                      <a:b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300" dirty="0">
                          <a:solidFill>
                            <a:schemeClr val="bg1"/>
                          </a:solidFill>
                          <a:latin typeface="Arial" panose="020B0604020202020204" pitchFamily="34" charset="0"/>
                          <a:cs typeface="Arial" panose="020B0604020202020204" pitchFamily="34" charset="0"/>
                        </a:rPr>
                      </a:br>
                      <a:endParaRPr lang="en-US" sz="1300" dirty="0">
                        <a:solidFill>
                          <a:srgbClr val="1F3A4E"/>
                        </a:solidFill>
                      </a:endParaRPr>
                    </a:p>
                  </a:txBody>
                  <a:tcPr marT="30480" marB="3048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Check the template size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13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13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24 tall x 48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42 tall x 84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72 wide</a:t>
                      </a:r>
                      <a:endParaRPr lang="en-US" sz="1300" b="0" baseline="0" dirty="0">
                        <a:solidFill>
                          <a:srgbClr val="FFC000"/>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8"/>
                  </a:ext>
                </a:extLst>
              </a:tr>
              <a:tr h="2763520">
                <a:tc>
                  <a:txBody>
                    <a:bodyPr/>
                    <a:lstStyle/>
                    <a:p>
                      <a:endParaRPr lang="en-US" sz="1300" dirty="0">
                        <a:solidFill>
                          <a:srgbClr val="1F3A4E"/>
                        </a:solidFill>
                      </a:endParaRPr>
                    </a:p>
                  </a:txBody>
                  <a:tcPr marT="30480" marB="30480">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7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1300" b="0" baseline="0" dirty="0">
                        <a:solidFill>
                          <a:srgbClr val="D9D9D9"/>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13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91440" marB="30480">
                    <a:solidFill>
                      <a:srgbClr val="010101"/>
                    </a:solidFill>
                  </a:tcPr>
                </a:tc>
                <a:extLst>
                  <a:ext uri="{0D108BD9-81ED-4DB2-BD59-A6C34878D82A}">
                    <a16:rowId xmlns:a16="http://schemas.microsoft.com/office/drawing/2014/main" val="10001"/>
                  </a:ext>
                </a:extLst>
              </a:tr>
              <a:tr h="132080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marT="30480" marB="3048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463868">
                <a:tc>
                  <a:txBody>
                    <a:bodyPr/>
                    <a:lstStyle/>
                    <a:p>
                      <a:endParaRPr lang="en-US" sz="1300" dirty="0">
                        <a:solidFill>
                          <a:srgbClr val="1F3A4E"/>
                        </a:solidFill>
                      </a:endParaRPr>
                    </a:p>
                  </a:txBody>
                  <a:tcPr marT="30480" marB="30480">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13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1300" b="0" baseline="0" dirty="0">
                        <a:solidFill>
                          <a:srgbClr val="D9D9D9"/>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3"/>
                  </a:ext>
                </a:extLst>
              </a:tr>
              <a:tr h="226723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3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marT="30480" marB="3048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318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91440" marB="3048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477397">
                <a:tc gridSpan="2">
                  <a:txBody>
                    <a:bodyPr/>
                    <a:lstStyle/>
                    <a:p>
                      <a:endParaRPr lang="en-US" sz="1300" dirty="0">
                        <a:solidFill>
                          <a:schemeClr val="bg1"/>
                        </a:solidFill>
                        <a:latin typeface="Arial" panose="020B0604020202020204" pitchFamily="34" charset="0"/>
                        <a:cs typeface="Arial" panose="020B0604020202020204" pitchFamily="34" charset="0"/>
                      </a:endParaRPr>
                    </a:p>
                  </a:txBody>
                  <a:tcPr marL="182880" marT="91440" marB="3048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849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91440" marB="3048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0534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chemeClr val="bg1"/>
                        </a:solidFill>
                        <a:latin typeface="Arial"/>
                        <a:cs typeface="Arial"/>
                      </a:endParaRPr>
                    </a:p>
                  </a:txBody>
                  <a:tcPr marL="182880" marT="91440" marB="3048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12" name="Group 11">
            <a:extLst>
              <a:ext uri="{FF2B5EF4-FFF2-40B4-BE49-F238E27FC236}">
                <a16:creationId xmlns:a16="http://schemas.microsoft.com/office/drawing/2014/main" id="{AA12B8E5-DFF3-999D-35C5-692FC0217535}"/>
              </a:ext>
            </a:extLst>
          </p:cNvPr>
          <p:cNvGrpSpPr/>
          <p:nvPr userDrawn="1"/>
        </p:nvGrpSpPr>
        <p:grpSpPr>
          <a:xfrm>
            <a:off x="0" y="9400"/>
            <a:ext cx="43891200" cy="3278088"/>
            <a:chOff x="0" y="14098"/>
            <a:chExt cx="43891200" cy="4917131"/>
          </a:xfrm>
        </p:grpSpPr>
        <p:sp>
          <p:nvSpPr>
            <p:cNvPr id="2" name="Rectangle 1">
              <a:extLst>
                <a:ext uri="{FF2B5EF4-FFF2-40B4-BE49-F238E27FC236}">
                  <a16:creationId xmlns:a16="http://schemas.microsoft.com/office/drawing/2014/main" id="{B95ADCDC-56BB-267A-F385-295ACAB6EA06}"/>
                </a:ext>
              </a:extLst>
            </p:cNvPr>
            <p:cNvSpPr/>
            <p:nvPr userDrawn="1"/>
          </p:nvSpPr>
          <p:spPr>
            <a:xfrm>
              <a:off x="0" y="14098"/>
              <a:ext cx="43891200" cy="4917131"/>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dirty="0"/>
            </a:p>
          </p:txBody>
        </p:sp>
        <p:sp>
          <p:nvSpPr>
            <p:cNvPr id="6" name="Rectangle 5">
              <a:extLst>
                <a:ext uri="{FF2B5EF4-FFF2-40B4-BE49-F238E27FC236}">
                  <a16:creationId xmlns:a16="http://schemas.microsoft.com/office/drawing/2014/main" id="{EE7A87B8-B8C5-D3A0-72FE-28C783F3B7A8}"/>
                </a:ext>
              </a:extLst>
            </p:cNvPr>
            <p:cNvSpPr/>
            <p:nvPr userDrawn="1"/>
          </p:nvSpPr>
          <p:spPr>
            <a:xfrm>
              <a:off x="35922857" y="14098"/>
              <a:ext cx="7968343"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gradFill>
              <a:gsLst>
                <a:gs pos="2000">
                  <a:srgbClr val="EB5D38"/>
                </a:gs>
                <a:gs pos="99000">
                  <a:srgbClr val="FC6433"/>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sp>
          <p:nvSpPr>
            <p:cNvPr id="8" name="Rectangle 5">
              <a:extLst>
                <a:ext uri="{FF2B5EF4-FFF2-40B4-BE49-F238E27FC236}">
                  <a16:creationId xmlns:a16="http://schemas.microsoft.com/office/drawing/2014/main" id="{F3F024EB-F7FE-309C-930F-42451D29C2E6}"/>
                </a:ext>
              </a:extLst>
            </p:cNvPr>
            <p:cNvSpPr/>
            <p:nvPr userDrawn="1"/>
          </p:nvSpPr>
          <p:spPr>
            <a:xfrm>
              <a:off x="41572543" y="1385698"/>
              <a:ext cx="2318657"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EF31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grpSp>
      <p:cxnSp>
        <p:nvCxnSpPr>
          <p:cNvPr id="7" name="Straight Connector 6">
            <a:extLst>
              <a:ext uri="{FF2B5EF4-FFF2-40B4-BE49-F238E27FC236}">
                <a16:creationId xmlns:a16="http://schemas.microsoft.com/office/drawing/2014/main" id="{D5547EFD-AF3C-5C77-4F75-BF235114F8F1}"/>
              </a:ext>
            </a:extLst>
          </p:cNvPr>
          <p:cNvCxnSpPr>
            <a:cxnSpLocks/>
          </p:cNvCxnSpPr>
          <p:nvPr userDrawn="1"/>
        </p:nvCxnSpPr>
        <p:spPr>
          <a:xfrm flipV="1">
            <a:off x="8849590"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3F48450-3BB6-646A-FB7D-7F7FD63C1208}"/>
              </a:ext>
            </a:extLst>
          </p:cNvPr>
          <p:cNvCxnSpPr>
            <a:cxnSpLocks/>
          </p:cNvCxnSpPr>
          <p:nvPr userDrawn="1"/>
        </p:nvCxnSpPr>
        <p:spPr>
          <a:xfrm flipV="1">
            <a:off x="17579340"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C6B0C-7925-8926-B0A8-B3C13B336B7B}"/>
              </a:ext>
            </a:extLst>
          </p:cNvPr>
          <p:cNvCxnSpPr>
            <a:cxnSpLocks/>
          </p:cNvCxnSpPr>
          <p:nvPr userDrawn="1"/>
        </p:nvCxnSpPr>
        <p:spPr>
          <a:xfrm flipV="1">
            <a:off x="35044380"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CCC78938-61E5-F455-37DE-AD5F341AD12E}"/>
              </a:ext>
            </a:extLst>
          </p:cNvPr>
          <p:cNvGraphicFramePr>
            <a:graphicFrameLocks noGrp="1"/>
          </p:cNvGraphicFramePr>
          <p:nvPr userDrawn="1">
            <p:extLst>
              <p:ext uri="{D42A27DB-BD31-4B8C-83A1-F6EECF244321}">
                <p14:modId xmlns:p14="http://schemas.microsoft.com/office/powerpoint/2010/main" val="671278688"/>
              </p:ext>
            </p:extLst>
          </p:nvPr>
        </p:nvGraphicFramePr>
        <p:xfrm>
          <a:off x="44945299" y="0"/>
          <a:ext cx="8623773" cy="21903543"/>
        </p:xfrm>
        <a:graphic>
          <a:graphicData uri="http://schemas.openxmlformats.org/drawingml/2006/table">
            <a:tbl>
              <a:tblPr firstRow="1" bandRow="1">
                <a:tableStyleId>{5C22544A-7EE6-4342-B048-85BDC9FD1C3A}</a:tableStyleId>
              </a:tblPr>
              <a:tblGrid>
                <a:gridCol w="3856897">
                  <a:extLst>
                    <a:ext uri="{9D8B030D-6E8A-4147-A177-3AD203B41FA5}">
                      <a16:colId xmlns:a16="http://schemas.microsoft.com/office/drawing/2014/main" val="20000"/>
                    </a:ext>
                  </a:extLst>
                </a:gridCol>
                <a:gridCol w="589063">
                  <a:extLst>
                    <a:ext uri="{9D8B030D-6E8A-4147-A177-3AD203B41FA5}">
                      <a16:colId xmlns:a16="http://schemas.microsoft.com/office/drawing/2014/main" val="3519466302"/>
                    </a:ext>
                  </a:extLst>
                </a:gridCol>
                <a:gridCol w="4177813">
                  <a:extLst>
                    <a:ext uri="{9D8B030D-6E8A-4147-A177-3AD203B41FA5}">
                      <a16:colId xmlns:a16="http://schemas.microsoft.com/office/drawing/2014/main" val="4164475170"/>
                    </a:ext>
                  </a:extLst>
                </a:gridCol>
              </a:tblGrid>
              <a:tr h="922631">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700" b="0" spc="600" dirty="0">
                          <a:solidFill>
                            <a:srgbClr val="1F3A4E"/>
                          </a:solidFill>
                          <a:latin typeface="Arial Black" panose="020B0A04020102020204" pitchFamily="34" charset="0"/>
                        </a:rPr>
                        <a:t>QUICK START GUIDE</a:t>
                      </a:r>
                      <a:br>
                        <a:rPr lang="en-US" sz="2700" b="0" spc="600" dirty="0">
                          <a:solidFill>
                            <a:srgbClr val="1F3A4E"/>
                          </a:solidFill>
                          <a:latin typeface="Arial Black" panose="020B0A04020102020204" pitchFamily="34" charset="0"/>
                        </a:rPr>
                      </a:br>
                      <a:r>
                        <a:rPr lang="en-US" sz="2100" b="1" spc="0" dirty="0">
                          <a:solidFill>
                            <a:srgbClr val="FF0000"/>
                          </a:solidFill>
                          <a:latin typeface="Trebuchet MS" pitchFamily="34" charset="0"/>
                        </a:rPr>
                        <a:t>(THIS SIDEBAR WILL APPEAR ON THE POSTER)</a:t>
                      </a:r>
                      <a:endParaRPr lang="en-US" sz="27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15017">
                <a:tc>
                  <a:txBody>
                    <a:bodyPr/>
                    <a:lstStyle/>
                    <a:p>
                      <a:endParaRPr lang="en-US" sz="1300" u="none" dirty="0">
                        <a:solidFill>
                          <a:srgbClr val="FFC000"/>
                        </a:solidFill>
                      </a:endParaRPr>
                    </a:p>
                  </a:txBody>
                  <a:tcPr marL="182880" marT="91440" marB="3048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1300" u="none" dirty="0">
                        <a:solidFill>
                          <a:srgbClr val="FFC000"/>
                        </a:solidFill>
                      </a:endParaRPr>
                    </a:p>
                  </a:txBody>
                  <a:tcPr marL="182880" marT="91440" marB="3048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1630423">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91440" marB="3048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91440" marB="3048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08738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91440" marB="3048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182880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1600" noProof="0" dirty="0">
                          <a:solidFill>
                            <a:srgbClr val="D9D9D9"/>
                          </a:solidFill>
                          <a:latin typeface="Arial" panose="020B0604020202020204" pitchFamily="34" charset="0"/>
                          <a:cs typeface="Arial" panose="020B0604020202020204" pitchFamily="34" charset="0"/>
                        </a:rPr>
                      </a:br>
                      <a:r>
                        <a:rPr lang="en-US" sz="16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91440" marB="3048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3129280">
                <a:tc>
                  <a:txBody>
                    <a:bodyPr/>
                    <a:lstStyle/>
                    <a:p>
                      <a:r>
                        <a:rPr lang="en-US" sz="1900" b="1" dirty="0">
                          <a:solidFill>
                            <a:srgbClr val="FFC000"/>
                          </a:solidFill>
                          <a:latin typeface="Arial" panose="020B0604020202020204" pitchFamily="34" charset="0"/>
                          <a:cs typeface="Arial" panose="020B0604020202020204" pitchFamily="34" charset="0"/>
                        </a:rPr>
                        <a:t>How to</a:t>
                      </a:r>
                      <a:r>
                        <a:rPr lang="en-US" sz="1900" b="1" baseline="0" dirty="0">
                          <a:solidFill>
                            <a:srgbClr val="FFC000"/>
                          </a:solidFill>
                          <a:latin typeface="Arial" panose="020B0604020202020204" pitchFamily="34" charset="0"/>
                          <a:cs typeface="Arial" panose="020B0604020202020204" pitchFamily="34" charset="0"/>
                        </a:rPr>
                        <a:t> preview your poster prior to printing</a:t>
                      </a:r>
                      <a:endParaRPr lang="en-US" sz="1900" b="1" dirty="0">
                        <a:solidFill>
                          <a:srgbClr val="FFC000"/>
                        </a:solidFill>
                        <a:latin typeface="Arial" panose="020B0604020202020204" pitchFamily="34" charset="0"/>
                        <a:cs typeface="Arial" panose="020B0604020202020204" pitchFamily="34" charset="0"/>
                      </a:endParaRPr>
                    </a:p>
                    <a:p>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b="1" dirty="0">
                          <a:solidFill>
                            <a:srgbClr val="FFC000"/>
                          </a:solidFill>
                          <a:latin typeface="Arial" panose="020B0604020202020204" pitchFamily="34" charset="0"/>
                          <a:cs typeface="Arial" panose="020B0604020202020204" pitchFamily="34" charset="0"/>
                        </a:rPr>
                        <a:t>F5 key </a:t>
                      </a:r>
                      <a:r>
                        <a:rPr lang="en-US" sz="16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1600" b="1" dirty="0">
                          <a:solidFill>
                            <a:srgbClr val="FFC000"/>
                          </a:solidFill>
                          <a:latin typeface="Arial" panose="020B0604020202020204" pitchFamily="34" charset="0"/>
                          <a:cs typeface="Arial" panose="020B0604020202020204" pitchFamily="34" charset="0"/>
                        </a:rPr>
                        <a:t>ESC</a:t>
                      </a:r>
                      <a:r>
                        <a:rPr lang="en-US" sz="1600" dirty="0">
                          <a:solidFill>
                            <a:srgbClr val="D9D9D9"/>
                          </a:solidFill>
                          <a:latin typeface="Arial" panose="020B0604020202020204" pitchFamily="34" charset="0"/>
                          <a:cs typeface="Arial" panose="020B0604020202020204" pitchFamily="34" charset="0"/>
                        </a:rPr>
                        <a:t> key.</a:t>
                      </a:r>
                    </a:p>
                  </a:txBody>
                  <a:tcPr marL="182880" marT="91440" marB="30480">
                    <a:solidFill>
                      <a:srgbClr val="010101"/>
                    </a:solidFill>
                  </a:tcPr>
                </a:tc>
                <a:tc gridSpan="2">
                  <a:txBody>
                    <a:bodyPr/>
                    <a:lstStyle/>
                    <a:p>
                      <a:pPr algn="ctr"/>
                      <a:r>
                        <a:rPr lang="en-US" sz="7700" b="1" dirty="0">
                          <a:solidFill>
                            <a:srgbClr val="D9D9D9"/>
                          </a:solidFill>
                          <a:latin typeface="Arial" panose="020B0604020202020204" pitchFamily="34" charset="0"/>
                          <a:cs typeface="Arial" panose="020B0604020202020204" pitchFamily="34" charset="0"/>
                        </a:rPr>
                        <a:t>F5</a:t>
                      </a:r>
                      <a:br>
                        <a:rPr lang="en-US" sz="77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(Windows)</a:t>
                      </a:r>
                      <a:br>
                        <a:rPr lang="en-US" sz="19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Or click on the SLIDESHOW tab (Mac and Windows)</a:t>
                      </a:r>
                      <a:endParaRPr lang="en-US" sz="1600" dirty="0">
                        <a:solidFill>
                          <a:srgbClr val="D9D9D9"/>
                        </a:solidFill>
                        <a:latin typeface="Arial" panose="020B0604020202020204" pitchFamily="34" charset="0"/>
                        <a:cs typeface="Arial" panose="020B0604020202020204" pitchFamily="34" charset="0"/>
                      </a:endParaRPr>
                    </a:p>
                  </a:txBody>
                  <a:tcPr marL="182880" marT="91440" marB="3048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7723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To print your poster, visit </a:t>
                      </a:r>
                      <a:r>
                        <a:rPr lang="en-US" sz="1600" noProof="0" dirty="0" err="1">
                          <a:solidFill>
                            <a:srgbClr val="FFC000"/>
                          </a:solidFill>
                          <a:latin typeface="Arial"/>
                          <a:cs typeface="Arial"/>
                        </a:rPr>
                        <a:t>PosterPresentations.com</a:t>
                      </a:r>
                      <a:r>
                        <a:rPr lang="en-US" sz="1600" noProof="0" dirty="0">
                          <a:solidFill>
                            <a:srgbClr val="FFC000"/>
                          </a:solidFill>
                          <a:latin typeface="Arial"/>
                          <a:cs typeface="Arial"/>
                        </a:rPr>
                        <a:t> </a:t>
                      </a:r>
                      <a:r>
                        <a:rPr lang="en-US" sz="1600" noProof="0" dirty="0">
                          <a:solidFill>
                            <a:srgbClr val="D9D9D9"/>
                          </a:solidFill>
                          <a:latin typeface="Arial"/>
                          <a:cs typeface="Arial"/>
                        </a:rPr>
                        <a:t>and click the "</a:t>
                      </a:r>
                      <a:r>
                        <a:rPr lang="en-US" sz="1600" noProof="0" dirty="0">
                          <a:solidFill>
                            <a:srgbClr val="FFC000"/>
                          </a:solidFill>
                          <a:latin typeface="Arial"/>
                          <a:cs typeface="Arial"/>
                        </a:rPr>
                        <a:t>PRINT</a:t>
                      </a:r>
                      <a:r>
                        <a:rPr lang="en-US" sz="16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1600" noProof="0" dirty="0">
                          <a:solidFill>
                            <a:srgbClr val="D9D9D9"/>
                          </a:solidFill>
                          <a:latin typeface="Arial"/>
                          <a:cs typeface="Arial"/>
                        </a:rPr>
                      </a:b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84480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FFC000"/>
                          </a:solidFill>
                          <a:latin typeface="Arial"/>
                          <a:cs typeface="Arial"/>
                        </a:rPr>
                        <a:t>https://</a:t>
                      </a:r>
                      <a:r>
                        <a:rPr lang="en-US" sz="1600" noProof="0" dirty="0" err="1">
                          <a:solidFill>
                            <a:srgbClr val="FFC000"/>
                          </a:solidFill>
                          <a:latin typeface="Arial"/>
                          <a:cs typeface="Arial"/>
                        </a:rPr>
                        <a:t>www.posterpresentations.com</a:t>
                      </a:r>
                      <a:r>
                        <a:rPr lang="en-US" sz="1600" noProof="0" dirty="0">
                          <a:solidFill>
                            <a:srgbClr val="FFC000"/>
                          </a:solidFill>
                          <a:latin typeface="Arial"/>
                          <a:cs typeface="Arial"/>
                        </a:rPr>
                        <a:t>/poster-presentation-services-for-conferences-and-</a:t>
                      </a:r>
                      <a:r>
                        <a:rPr lang="en-US" sz="1600" noProof="0" dirty="0" err="1">
                          <a:solidFill>
                            <a:srgbClr val="FFC000"/>
                          </a:solidFill>
                          <a:latin typeface="Arial"/>
                          <a:cs typeface="Arial"/>
                        </a:rPr>
                        <a:t>events.html</a:t>
                      </a:r>
                      <a:endParaRPr lang="en-US" sz="16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FFC000"/>
                        </a:solidFill>
                        <a:latin typeface="Arial"/>
                        <a:cs typeface="Arial"/>
                      </a:endParaRP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080640">
                <a:tc gridSpan="3">
                  <a:txBody>
                    <a:bodyPr/>
                    <a:lstStyle/>
                    <a:p>
                      <a:endParaRPr lang="en-US" sz="1600" dirty="0">
                        <a:solidFill>
                          <a:srgbClr val="1F3A4E"/>
                        </a:solidFill>
                      </a:endParaRPr>
                    </a:p>
                  </a:txBody>
                  <a:tcPr marL="182880" marT="91440" marB="3048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687331">
                <a:tc gridSpan="2">
                  <a:txBody>
                    <a:bodyPr/>
                    <a:lstStyle/>
                    <a:p>
                      <a:pPr>
                        <a:lnSpc>
                          <a:spcPts val="2600"/>
                        </a:lnSpc>
                      </a:pPr>
                      <a:r>
                        <a:rPr lang="en-US" sz="1300" dirty="0">
                          <a:solidFill>
                            <a:schemeClr val="bg1">
                              <a:lumMod val="85000"/>
                            </a:schemeClr>
                          </a:solidFill>
                          <a:latin typeface="Arial"/>
                          <a:cs typeface="Arial"/>
                        </a:rPr>
                        <a:t>© 2025</a:t>
                      </a:r>
                      <a:r>
                        <a:rPr lang="en-US" sz="1300" baseline="0" dirty="0">
                          <a:solidFill>
                            <a:schemeClr val="bg1">
                              <a:lumMod val="85000"/>
                            </a:schemeClr>
                          </a:solidFill>
                          <a:latin typeface="Arial"/>
                          <a:cs typeface="Arial"/>
                        </a:rPr>
                        <a:t> </a:t>
                      </a:r>
                      <a:r>
                        <a:rPr lang="en-US" sz="1300" dirty="0" err="1">
                          <a:solidFill>
                            <a:schemeClr val="bg1">
                              <a:lumMod val="85000"/>
                            </a:schemeClr>
                          </a:solidFill>
                          <a:latin typeface="Arial"/>
                          <a:cs typeface="Arial"/>
                        </a:rPr>
                        <a:t>PosterPresentations.com</a:t>
                      </a:r>
                      <a:br>
                        <a:rPr lang="en-US" sz="1300" dirty="0">
                          <a:solidFill>
                            <a:schemeClr val="bg1">
                              <a:lumMod val="85000"/>
                            </a:schemeClr>
                          </a:solidFill>
                          <a:latin typeface="Arial"/>
                          <a:cs typeface="Arial"/>
                        </a:rPr>
                      </a:br>
                      <a:r>
                        <a:rPr lang="en-US" sz="1300" dirty="0">
                          <a:solidFill>
                            <a:schemeClr val="bg1">
                              <a:lumMod val="85000"/>
                            </a:schemeClr>
                          </a:solidFill>
                          <a:latin typeface="Arial"/>
                          <a:cs typeface="Arial"/>
                        </a:rPr>
                        <a:t>2117 Fourth Street ,</a:t>
                      </a:r>
                      <a:r>
                        <a:rPr lang="en-US" sz="1300" baseline="0" dirty="0">
                          <a:solidFill>
                            <a:schemeClr val="bg1">
                              <a:lumMod val="85000"/>
                            </a:schemeClr>
                          </a:solidFill>
                          <a:latin typeface="Arial"/>
                          <a:cs typeface="Arial"/>
                        </a:rPr>
                        <a:t> STE C        </a:t>
                      </a:r>
                    </a:p>
                    <a:p>
                      <a:pPr>
                        <a:lnSpc>
                          <a:spcPts val="2600"/>
                        </a:lnSpc>
                      </a:pPr>
                      <a:r>
                        <a:rPr lang="en-US" sz="1300" baseline="0" dirty="0">
                          <a:solidFill>
                            <a:schemeClr val="bg1">
                              <a:lumMod val="85000"/>
                            </a:schemeClr>
                          </a:solidFill>
                          <a:latin typeface="Arial"/>
                          <a:cs typeface="Arial"/>
                        </a:rPr>
                        <a:t>Berkeley CA 94710 USA</a:t>
                      </a:r>
                      <a:endParaRPr lang="en-US" sz="1300" dirty="0">
                        <a:solidFill>
                          <a:schemeClr val="bg1">
                            <a:lumMod val="85000"/>
                          </a:schemeClr>
                        </a:solidFill>
                        <a:latin typeface="Arial"/>
                        <a:cs typeface="Arial"/>
                      </a:endParaRPr>
                    </a:p>
                  </a:txBody>
                  <a:tcPr marL="182880" marT="91440" marB="3048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200" dirty="0">
                          <a:solidFill>
                            <a:schemeClr val="bg1"/>
                          </a:solidFill>
                          <a:latin typeface="Arial"/>
                          <a:cs typeface="Arial"/>
                        </a:rPr>
                        <a:t>For additional help, visit our online tutorials at </a:t>
                      </a:r>
                      <a:r>
                        <a:rPr lang="en-US" sz="900" dirty="0">
                          <a:solidFill>
                            <a:schemeClr val="bg1"/>
                          </a:solidFill>
                          <a:latin typeface="Arial"/>
                          <a:cs typeface="Arial"/>
                        </a:rPr>
                        <a:t>https://</a:t>
                      </a:r>
                      <a:r>
                        <a:rPr lang="en-US" sz="900" dirty="0" err="1">
                          <a:solidFill>
                            <a:schemeClr val="bg1"/>
                          </a:solidFill>
                          <a:latin typeface="Arial"/>
                          <a:cs typeface="Arial"/>
                        </a:rPr>
                        <a:t>www.posterpresentations.com</a:t>
                      </a:r>
                      <a:r>
                        <a:rPr lang="en-US" sz="900" dirty="0">
                          <a:solidFill>
                            <a:schemeClr val="bg1"/>
                          </a:solidFill>
                          <a:latin typeface="Arial"/>
                          <a:cs typeface="Arial"/>
                        </a:rPr>
                        <a:t>/</a:t>
                      </a:r>
                      <a:r>
                        <a:rPr lang="en-US" sz="900" dirty="0" err="1">
                          <a:solidFill>
                            <a:schemeClr val="bg1"/>
                          </a:solidFill>
                          <a:latin typeface="Arial"/>
                          <a:cs typeface="Arial"/>
                        </a:rPr>
                        <a:t>helpdesk.html</a:t>
                      </a:r>
                      <a:endParaRPr lang="en-US" sz="6700" dirty="0"/>
                    </a:p>
                  </a:txBody>
                  <a:tcPr marL="182880" marT="91440" marB="30480">
                    <a:solidFill>
                      <a:srgbClr val="010101"/>
                    </a:solidFill>
                  </a:tcPr>
                </a:tc>
                <a:extLst>
                  <a:ext uri="{0D108BD9-81ED-4DB2-BD59-A6C34878D82A}">
                    <a16:rowId xmlns:a16="http://schemas.microsoft.com/office/drawing/2014/main" val="10009"/>
                  </a:ext>
                </a:extLst>
              </a:tr>
            </a:tbl>
          </a:graphicData>
        </a:graphic>
      </p:graphicFrame>
      <p:cxnSp>
        <p:nvCxnSpPr>
          <p:cNvPr id="15" name="Straight Connector 14">
            <a:extLst>
              <a:ext uri="{FF2B5EF4-FFF2-40B4-BE49-F238E27FC236}">
                <a16:creationId xmlns:a16="http://schemas.microsoft.com/office/drawing/2014/main" id="{A6946D57-F205-DD9D-AB43-1DEDF1865635}"/>
              </a:ext>
            </a:extLst>
          </p:cNvPr>
          <p:cNvCxnSpPr>
            <a:cxnSpLocks/>
          </p:cNvCxnSpPr>
          <p:nvPr userDrawn="1"/>
        </p:nvCxnSpPr>
        <p:spPr>
          <a:xfrm flipV="1">
            <a:off x="26311860"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511646"/>
      </p:ext>
    </p:extLst>
  </p:cSld>
  <p:clrMap bg1="lt1" tx1="dk1" bg2="lt2" tx2="dk2" accent1="accent1" accent2="accent2" accent3="accent3" accent4="accent4" accent5="accent5" accent6="accent6" hlink="hlink" folHlink="folHlink"/>
  <p:sldLayoutIdLst>
    <p:sldLayoutId id="2147483662" r:id="rId1"/>
  </p:sldLayoutIdLst>
  <p:txStyles>
    <p:titleStyle>
      <a:lvl1pPr algn="ctr" defTabSz="4388800" rtl="0" eaLnBrk="1" latinLnBrk="0" hangingPunct="1">
        <a:spcBef>
          <a:spcPct val="0"/>
        </a:spcBef>
        <a:buNone/>
        <a:defRPr sz="8801" kern="1200">
          <a:solidFill>
            <a:schemeClr val="bg1"/>
          </a:solidFill>
          <a:latin typeface="Trebuchet MS" pitchFamily="34" charset="0"/>
          <a:ea typeface="+mj-ea"/>
          <a:cs typeface="+mj-cs"/>
        </a:defRPr>
      </a:lvl1pPr>
    </p:titleStyle>
    <p:bodyStyle>
      <a:lvl1pPr marL="1645800" indent="-1645800" algn="l" defTabSz="43888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800" rtl="0" eaLnBrk="1" latinLnBrk="0" hangingPunct="1">
        <a:defRPr sz="8600" kern="1200">
          <a:solidFill>
            <a:schemeClr val="tx1"/>
          </a:solidFill>
          <a:latin typeface="+mn-lt"/>
          <a:ea typeface="+mn-ea"/>
          <a:cs typeface="+mn-cs"/>
        </a:defRPr>
      </a:lvl1pPr>
      <a:lvl2pPr marL="2194400" algn="l" defTabSz="4388800" rtl="0" eaLnBrk="1" latinLnBrk="0" hangingPunct="1">
        <a:defRPr sz="8600" kern="1200">
          <a:solidFill>
            <a:schemeClr val="tx1"/>
          </a:solidFill>
          <a:latin typeface="+mn-lt"/>
          <a:ea typeface="+mn-ea"/>
          <a:cs typeface="+mn-cs"/>
        </a:defRPr>
      </a:lvl2pPr>
      <a:lvl3pPr marL="4388800" algn="l" defTabSz="4388800" rtl="0" eaLnBrk="1" latinLnBrk="0" hangingPunct="1">
        <a:defRPr sz="8600" kern="1200">
          <a:solidFill>
            <a:schemeClr val="tx1"/>
          </a:solidFill>
          <a:latin typeface="+mn-lt"/>
          <a:ea typeface="+mn-ea"/>
          <a:cs typeface="+mn-cs"/>
        </a:defRPr>
      </a:lvl3pPr>
      <a:lvl4pPr marL="6583198" algn="l" defTabSz="4388800" rtl="0" eaLnBrk="1" latinLnBrk="0" hangingPunct="1">
        <a:defRPr sz="8600" kern="1200">
          <a:solidFill>
            <a:schemeClr val="tx1"/>
          </a:solidFill>
          <a:latin typeface="+mn-lt"/>
          <a:ea typeface="+mn-ea"/>
          <a:cs typeface="+mn-cs"/>
        </a:defRPr>
      </a:lvl4pPr>
      <a:lvl5pPr marL="8777598" algn="l" defTabSz="4388800" rtl="0" eaLnBrk="1" latinLnBrk="0" hangingPunct="1">
        <a:defRPr sz="8600" kern="1200">
          <a:solidFill>
            <a:schemeClr val="tx1"/>
          </a:solidFill>
          <a:latin typeface="+mn-lt"/>
          <a:ea typeface="+mn-ea"/>
          <a:cs typeface="+mn-cs"/>
        </a:defRPr>
      </a:lvl5pPr>
      <a:lvl6pPr marL="10971998" algn="l" defTabSz="4388800" rtl="0" eaLnBrk="1" latinLnBrk="0" hangingPunct="1">
        <a:defRPr sz="8600" kern="1200">
          <a:solidFill>
            <a:schemeClr val="tx1"/>
          </a:solidFill>
          <a:latin typeface="+mn-lt"/>
          <a:ea typeface="+mn-ea"/>
          <a:cs typeface="+mn-cs"/>
        </a:defRPr>
      </a:lvl6pPr>
      <a:lvl7pPr marL="13166399" algn="l" defTabSz="4388800" rtl="0" eaLnBrk="1" latinLnBrk="0" hangingPunct="1">
        <a:defRPr sz="8600" kern="1200">
          <a:solidFill>
            <a:schemeClr val="tx1"/>
          </a:solidFill>
          <a:latin typeface="+mn-lt"/>
          <a:ea typeface="+mn-ea"/>
          <a:cs typeface="+mn-cs"/>
        </a:defRPr>
      </a:lvl7pPr>
      <a:lvl8pPr marL="15360797" algn="l" defTabSz="4388800" rtl="0" eaLnBrk="1" latinLnBrk="0" hangingPunct="1">
        <a:defRPr sz="8600" kern="1200">
          <a:solidFill>
            <a:schemeClr val="tx1"/>
          </a:solidFill>
          <a:latin typeface="+mn-lt"/>
          <a:ea typeface="+mn-ea"/>
          <a:cs typeface="+mn-cs"/>
        </a:defRPr>
      </a:lvl8pPr>
      <a:lvl9pPr marL="17555198" algn="l" defTabSz="43888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64" userDrawn="1">
          <p15:clr>
            <a:srgbClr val="F26B43"/>
          </p15:clr>
        </p15:guide>
        <p15:guide id="2" pos="264" userDrawn="1">
          <p15:clr>
            <a:srgbClr val="F26B43"/>
          </p15:clr>
        </p15:guide>
        <p15:guide id="3" pos="27648" userDrawn="1">
          <p15:clr>
            <a:srgbClr val="F26B43"/>
          </p15:clr>
        </p15:guide>
        <p15:guide id="4" orient="horz" pos="13472" userDrawn="1">
          <p15:clr>
            <a:srgbClr val="F26B43"/>
          </p15:clr>
        </p15:guide>
        <p15:guide id="5" pos="273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8EB6F-BBB5-57EC-F651-041E1003E918}"/>
              </a:ext>
            </a:extLst>
          </p:cNvPr>
          <p:cNvSpPr/>
          <p:nvPr userDrawn="1"/>
        </p:nvSpPr>
        <p:spPr>
          <a:xfrm rot="10800000">
            <a:off x="-30219" y="21401317"/>
            <a:ext cx="43921423" cy="592233"/>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10" name="Text Box 14"/>
          <p:cNvSpPr txBox="1">
            <a:spLocks noChangeArrowheads="1"/>
          </p:cNvSpPr>
          <p:nvPr/>
        </p:nvSpPr>
        <p:spPr bwMode="auto">
          <a:xfrm>
            <a:off x="1567305" y="21593943"/>
            <a:ext cx="2514600" cy="341631"/>
          </a:xfrm>
          <a:prstGeom prst="rect">
            <a:avLst/>
          </a:prstGeom>
          <a:noFill/>
          <a:ln w="9525">
            <a:noFill/>
            <a:miter lim="800000"/>
            <a:headEnd/>
            <a:tailEnd/>
          </a:ln>
          <a:effectLst/>
        </p:spPr>
        <p:txBody>
          <a:bodyPr lIns="91264" tIns="45624" rIns="91264" bIns="45624">
            <a:spAutoFit/>
          </a:bodyPr>
          <a:lstStyle/>
          <a:p>
            <a:pPr eaLnBrk="0" hangingPunct="0">
              <a:lnSpc>
                <a:spcPct val="65000"/>
              </a:lnSpc>
              <a:spcBef>
                <a:spcPct val="50000"/>
              </a:spcBef>
              <a:defRPr/>
            </a:pPr>
            <a:r>
              <a:rPr lang="en-US" sz="501"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1" b="1" dirty="0">
                <a:solidFill>
                  <a:schemeClr val="bg1">
                    <a:lumMod val="75000"/>
                  </a:schemeClr>
                </a:solidFill>
                <a:latin typeface="Arial" charset="0"/>
              </a:rPr>
              <a:t>www.PosterPresentations.com</a:t>
            </a:r>
          </a:p>
        </p:txBody>
      </p:sp>
      <p:sp>
        <p:nvSpPr>
          <p:cNvPr id="2" name="Rectangle 1">
            <a:extLst>
              <a:ext uri="{FF2B5EF4-FFF2-40B4-BE49-F238E27FC236}">
                <a16:creationId xmlns:a16="http://schemas.microsoft.com/office/drawing/2014/main" id="{B95ADCDC-56BB-267A-F385-295ACAB6EA06}"/>
              </a:ext>
            </a:extLst>
          </p:cNvPr>
          <p:cNvSpPr/>
          <p:nvPr userDrawn="1"/>
        </p:nvSpPr>
        <p:spPr>
          <a:xfrm>
            <a:off x="0" y="9400"/>
            <a:ext cx="43891200" cy="3278088"/>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6" name="Rectangle 5">
            <a:extLst>
              <a:ext uri="{FF2B5EF4-FFF2-40B4-BE49-F238E27FC236}">
                <a16:creationId xmlns:a16="http://schemas.microsoft.com/office/drawing/2014/main" id="{EE7A87B8-B8C5-D3A0-72FE-28C783F3B7A8}"/>
              </a:ext>
            </a:extLst>
          </p:cNvPr>
          <p:cNvSpPr/>
          <p:nvPr userDrawn="1"/>
        </p:nvSpPr>
        <p:spPr>
          <a:xfrm>
            <a:off x="35922859" y="9400"/>
            <a:ext cx="7968343" cy="3278088"/>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gradFill>
            <a:gsLst>
              <a:gs pos="2000">
                <a:srgbClr val="EB5D38"/>
              </a:gs>
              <a:gs pos="99000">
                <a:srgbClr val="FC6433"/>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sp>
        <p:nvSpPr>
          <p:cNvPr id="8" name="Rectangle 5">
            <a:extLst>
              <a:ext uri="{FF2B5EF4-FFF2-40B4-BE49-F238E27FC236}">
                <a16:creationId xmlns:a16="http://schemas.microsoft.com/office/drawing/2014/main" id="{F3F024EB-F7FE-309C-930F-42451D29C2E6}"/>
              </a:ext>
            </a:extLst>
          </p:cNvPr>
          <p:cNvSpPr/>
          <p:nvPr userDrawn="1"/>
        </p:nvSpPr>
        <p:spPr>
          <a:xfrm>
            <a:off x="41572546" y="923800"/>
            <a:ext cx="2318657" cy="2363688"/>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EF31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cxnSp>
        <p:nvCxnSpPr>
          <p:cNvPr id="7" name="Straight Connector 6">
            <a:extLst>
              <a:ext uri="{FF2B5EF4-FFF2-40B4-BE49-F238E27FC236}">
                <a16:creationId xmlns:a16="http://schemas.microsoft.com/office/drawing/2014/main" id="{D5547EFD-AF3C-5C77-4F75-BF235114F8F1}"/>
              </a:ext>
            </a:extLst>
          </p:cNvPr>
          <p:cNvCxnSpPr>
            <a:cxnSpLocks/>
          </p:cNvCxnSpPr>
          <p:nvPr userDrawn="1"/>
        </p:nvCxnSpPr>
        <p:spPr>
          <a:xfrm flipV="1">
            <a:off x="14777353" y="3699167"/>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C6B0C-7925-8926-B0A8-B3C13B336B7B}"/>
              </a:ext>
            </a:extLst>
          </p:cNvPr>
          <p:cNvCxnSpPr>
            <a:cxnSpLocks/>
          </p:cNvCxnSpPr>
          <p:nvPr userDrawn="1"/>
        </p:nvCxnSpPr>
        <p:spPr>
          <a:xfrm flipV="1">
            <a:off x="29151945" y="3683000"/>
            <a:ext cx="0" cy="17247952"/>
          </a:xfrm>
          <a:prstGeom prst="line">
            <a:avLst/>
          </a:prstGeom>
          <a:ln w="38100">
            <a:solidFill>
              <a:srgbClr val="F03987"/>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9BA6CA47-497E-51D6-62A2-D8E45768C687}"/>
              </a:ext>
            </a:extLst>
          </p:cNvPr>
          <p:cNvGraphicFramePr>
            <a:graphicFrameLocks noGrp="1"/>
          </p:cNvGraphicFramePr>
          <p:nvPr userDrawn="1">
            <p:extLst>
              <p:ext uri="{D42A27DB-BD31-4B8C-83A1-F6EECF244321}">
                <p14:modId xmlns:p14="http://schemas.microsoft.com/office/powerpoint/2010/main" val="2036507820"/>
              </p:ext>
            </p:extLst>
          </p:nvPr>
        </p:nvGraphicFramePr>
        <p:xfrm>
          <a:off x="-9049972" y="33928"/>
          <a:ext cx="7968344" cy="21975318"/>
        </p:xfrm>
        <a:graphic>
          <a:graphicData uri="http://schemas.openxmlformats.org/drawingml/2006/table">
            <a:tbl>
              <a:tblPr firstRow="1" bandRow="1">
                <a:tableStyleId>{5C22544A-7EE6-4342-B048-85BDC9FD1C3A}</a:tableStyleId>
              </a:tblPr>
              <a:tblGrid>
                <a:gridCol w="3416763">
                  <a:extLst>
                    <a:ext uri="{9D8B030D-6E8A-4147-A177-3AD203B41FA5}">
                      <a16:colId xmlns:a16="http://schemas.microsoft.com/office/drawing/2014/main" val="20000"/>
                    </a:ext>
                  </a:extLst>
                </a:gridCol>
                <a:gridCol w="4551581">
                  <a:extLst>
                    <a:ext uri="{9D8B030D-6E8A-4147-A177-3AD203B41FA5}">
                      <a16:colId xmlns:a16="http://schemas.microsoft.com/office/drawing/2014/main" val="20001"/>
                    </a:ext>
                  </a:extLst>
                </a:gridCol>
              </a:tblGrid>
              <a:tr h="85629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900" b="1" spc="0" dirty="0">
                          <a:solidFill>
                            <a:srgbClr val="FF0000"/>
                          </a:solidFill>
                          <a:latin typeface="Trebuchet MS" pitchFamily="34" charset="0"/>
                        </a:rPr>
                        <a:t>(THIS SIDEBAR WILL APPEAR ON THE POSTER)</a:t>
                      </a:r>
                      <a:endParaRPr lang="en-US" sz="24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710159">
                <a:tc gridSpan="2">
                  <a:txBody>
                    <a:bodyPr/>
                    <a:lstStyle/>
                    <a:p>
                      <a:pPr defTabSz="3765639"/>
                      <a:r>
                        <a:rPr lang="en-US" sz="1300" b="0" i="0" dirty="0">
                          <a:solidFill>
                            <a:srgbClr val="D9D9D9"/>
                          </a:solidFill>
                          <a:latin typeface="Arial"/>
                          <a:cs typeface="Arial"/>
                        </a:rPr>
                        <a:t>This PowerPoint template is designed to create a </a:t>
                      </a:r>
                      <a:r>
                        <a:rPr lang="en-US" sz="1300" b="1" i="0" dirty="0">
                          <a:solidFill>
                            <a:srgbClr val="FFC000"/>
                          </a:solidFill>
                          <a:latin typeface="Arial"/>
                          <a:cs typeface="Arial"/>
                        </a:rPr>
                        <a:t>36"x48" </a:t>
                      </a:r>
                      <a:r>
                        <a:rPr lang="en-US" sz="1300" b="0" i="0" dirty="0">
                          <a:solidFill>
                            <a:srgbClr val="D9D9D9"/>
                          </a:solidFill>
                          <a:latin typeface="Arial"/>
                          <a:cs typeface="Arial"/>
                        </a:rPr>
                        <a:t>research poster. Simply add your title, subtitle, text, tables, charts, and photos to customize your poster.</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To assist you in the design process and address any poster-related questions, we offer a series of online tutorials. Visit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select the </a:t>
                      </a:r>
                      <a:r>
                        <a:rPr lang="en-US" sz="1300" b="1" i="0" dirty="0">
                          <a:solidFill>
                            <a:srgbClr val="FFC000"/>
                          </a:solidFill>
                          <a:latin typeface="Arial"/>
                          <a:cs typeface="Arial"/>
                        </a:rPr>
                        <a:t>Tutorials </a:t>
                      </a:r>
                      <a:r>
                        <a:rPr lang="en-US" sz="1300" b="0" i="0" dirty="0">
                          <a:solidFill>
                            <a:srgbClr val="D9D9D9"/>
                          </a:solidFill>
                          <a:latin typeface="Arial"/>
                          <a:cs typeface="Arial"/>
                        </a:rPr>
                        <a:t>tab for detailed guidance.</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For same-day professional printing of your poster, go to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click on the ”</a:t>
                      </a:r>
                      <a:r>
                        <a:rPr lang="en-US" sz="1300" b="1" i="0" dirty="0">
                          <a:solidFill>
                            <a:srgbClr val="FFC000"/>
                          </a:solidFill>
                          <a:latin typeface="Arial"/>
                          <a:cs typeface="Arial"/>
                        </a:rPr>
                        <a:t>PRINT</a:t>
                      </a:r>
                      <a:r>
                        <a:rPr lang="en-US" sz="1300" b="0" i="0" dirty="0">
                          <a:solidFill>
                            <a:srgbClr val="D9D9D9"/>
                          </a:solidFill>
                          <a:latin typeface="Arial"/>
                          <a:cs typeface="Arial"/>
                        </a:rPr>
                        <a:t>” button or click on any of our poster options.</a:t>
                      </a:r>
                      <a:endParaRPr lang="en-US" sz="1300" b="0" dirty="0">
                        <a:solidFill>
                          <a:srgbClr val="D9D9D9"/>
                        </a:solidFill>
                        <a:latin typeface="Arial"/>
                        <a:cs typeface="Arial"/>
                      </a:endParaRPr>
                    </a:p>
                  </a:txBody>
                  <a:tcPr marL="182880" marT="91440" marB="3048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945824">
                <a:tc>
                  <a:txBody>
                    <a:bodyPr/>
                    <a:lstStyle/>
                    <a:p>
                      <a:pPr algn="ctr"/>
                      <a:endParaRPr lang="en-US" sz="1300" dirty="0">
                        <a:solidFill>
                          <a:srgbClr val="1F3A4E"/>
                        </a:solidFill>
                      </a:endParaRPr>
                    </a:p>
                    <a:p>
                      <a:pPr algn="ctr"/>
                      <a:endParaRPr lang="en-US" sz="1300" dirty="0">
                        <a:solidFill>
                          <a:srgbClr val="1F3A4E"/>
                        </a:solidFill>
                      </a:endParaRP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is a template for a</a:t>
                      </a: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presentation poster </a:t>
                      </a:r>
                      <a:b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300" dirty="0">
                          <a:solidFill>
                            <a:schemeClr val="bg1"/>
                          </a:solidFill>
                          <a:latin typeface="Arial" panose="020B0604020202020204" pitchFamily="34" charset="0"/>
                          <a:cs typeface="Arial" panose="020B0604020202020204" pitchFamily="34" charset="0"/>
                        </a:rPr>
                      </a:br>
                      <a:endParaRPr lang="en-US" sz="1300" dirty="0">
                        <a:solidFill>
                          <a:srgbClr val="1F3A4E"/>
                        </a:solidFill>
                      </a:endParaRPr>
                    </a:p>
                  </a:txBody>
                  <a:tcPr marT="30480" marB="3048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Check the template size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13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13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24 tall x 48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42 tall x 84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72 wide</a:t>
                      </a:r>
                      <a:endParaRPr lang="en-US" sz="1300" b="0" baseline="0" dirty="0">
                        <a:solidFill>
                          <a:srgbClr val="FFC000"/>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8"/>
                  </a:ext>
                </a:extLst>
              </a:tr>
              <a:tr h="2763520">
                <a:tc>
                  <a:txBody>
                    <a:bodyPr/>
                    <a:lstStyle/>
                    <a:p>
                      <a:endParaRPr lang="en-US" sz="1300" dirty="0">
                        <a:solidFill>
                          <a:srgbClr val="1F3A4E"/>
                        </a:solidFill>
                      </a:endParaRPr>
                    </a:p>
                  </a:txBody>
                  <a:tcPr marT="30480" marB="30480">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7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1300" b="0" baseline="0" dirty="0">
                        <a:solidFill>
                          <a:srgbClr val="D9D9D9"/>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13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91440" marB="30480">
                    <a:solidFill>
                      <a:srgbClr val="010101"/>
                    </a:solidFill>
                  </a:tcPr>
                </a:tc>
                <a:extLst>
                  <a:ext uri="{0D108BD9-81ED-4DB2-BD59-A6C34878D82A}">
                    <a16:rowId xmlns:a16="http://schemas.microsoft.com/office/drawing/2014/main" val="10001"/>
                  </a:ext>
                </a:extLst>
              </a:tr>
              <a:tr h="132080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marT="30480" marB="3048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463868">
                <a:tc>
                  <a:txBody>
                    <a:bodyPr/>
                    <a:lstStyle/>
                    <a:p>
                      <a:endParaRPr lang="en-US" sz="1300" dirty="0">
                        <a:solidFill>
                          <a:srgbClr val="1F3A4E"/>
                        </a:solidFill>
                      </a:endParaRPr>
                    </a:p>
                  </a:txBody>
                  <a:tcPr marT="30480" marB="30480">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13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1300" b="0" baseline="0" dirty="0">
                        <a:solidFill>
                          <a:srgbClr val="D9D9D9"/>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3"/>
                  </a:ext>
                </a:extLst>
              </a:tr>
              <a:tr h="226723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3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marT="30480" marB="3048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318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91440" marB="3048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477397">
                <a:tc gridSpan="2">
                  <a:txBody>
                    <a:bodyPr/>
                    <a:lstStyle/>
                    <a:p>
                      <a:endParaRPr lang="en-US" sz="1300" dirty="0">
                        <a:solidFill>
                          <a:schemeClr val="bg1"/>
                        </a:solidFill>
                        <a:latin typeface="Arial" panose="020B0604020202020204" pitchFamily="34" charset="0"/>
                        <a:cs typeface="Arial" panose="020B0604020202020204" pitchFamily="34" charset="0"/>
                      </a:endParaRPr>
                    </a:p>
                  </a:txBody>
                  <a:tcPr marL="182880" marT="91440" marB="3048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849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91440" marB="3048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0534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chemeClr val="bg1"/>
                        </a:solidFill>
                        <a:latin typeface="Arial"/>
                        <a:cs typeface="Arial"/>
                      </a:endParaRPr>
                    </a:p>
                  </a:txBody>
                  <a:tcPr marL="182880" marT="91440" marB="3048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25B3B44F-6584-4E37-8F3C-D2C9E36DB76C}"/>
              </a:ext>
            </a:extLst>
          </p:cNvPr>
          <p:cNvGraphicFramePr>
            <a:graphicFrameLocks noGrp="1"/>
          </p:cNvGraphicFramePr>
          <p:nvPr userDrawn="1">
            <p:extLst>
              <p:ext uri="{D42A27DB-BD31-4B8C-83A1-F6EECF244321}">
                <p14:modId xmlns:p14="http://schemas.microsoft.com/office/powerpoint/2010/main" val="1183946958"/>
              </p:ext>
            </p:extLst>
          </p:nvPr>
        </p:nvGraphicFramePr>
        <p:xfrm>
          <a:off x="44945299" y="0"/>
          <a:ext cx="8623773" cy="21903543"/>
        </p:xfrm>
        <a:graphic>
          <a:graphicData uri="http://schemas.openxmlformats.org/drawingml/2006/table">
            <a:tbl>
              <a:tblPr firstRow="1" bandRow="1">
                <a:tableStyleId>{5C22544A-7EE6-4342-B048-85BDC9FD1C3A}</a:tableStyleId>
              </a:tblPr>
              <a:tblGrid>
                <a:gridCol w="3856897">
                  <a:extLst>
                    <a:ext uri="{9D8B030D-6E8A-4147-A177-3AD203B41FA5}">
                      <a16:colId xmlns:a16="http://schemas.microsoft.com/office/drawing/2014/main" val="20000"/>
                    </a:ext>
                  </a:extLst>
                </a:gridCol>
                <a:gridCol w="589063">
                  <a:extLst>
                    <a:ext uri="{9D8B030D-6E8A-4147-A177-3AD203B41FA5}">
                      <a16:colId xmlns:a16="http://schemas.microsoft.com/office/drawing/2014/main" val="3519466302"/>
                    </a:ext>
                  </a:extLst>
                </a:gridCol>
                <a:gridCol w="4177813">
                  <a:extLst>
                    <a:ext uri="{9D8B030D-6E8A-4147-A177-3AD203B41FA5}">
                      <a16:colId xmlns:a16="http://schemas.microsoft.com/office/drawing/2014/main" val="4164475170"/>
                    </a:ext>
                  </a:extLst>
                </a:gridCol>
              </a:tblGrid>
              <a:tr h="922631">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700" b="0" spc="600" dirty="0">
                          <a:solidFill>
                            <a:srgbClr val="1F3A4E"/>
                          </a:solidFill>
                          <a:latin typeface="Arial Black" panose="020B0A04020102020204" pitchFamily="34" charset="0"/>
                        </a:rPr>
                        <a:t>QUICK START GUIDE</a:t>
                      </a:r>
                      <a:br>
                        <a:rPr lang="en-US" sz="2700" b="0" spc="600" dirty="0">
                          <a:solidFill>
                            <a:srgbClr val="1F3A4E"/>
                          </a:solidFill>
                          <a:latin typeface="Arial Black" panose="020B0A04020102020204" pitchFamily="34" charset="0"/>
                        </a:rPr>
                      </a:br>
                      <a:r>
                        <a:rPr lang="en-US" sz="2100" b="1" spc="0" dirty="0">
                          <a:solidFill>
                            <a:srgbClr val="FF0000"/>
                          </a:solidFill>
                          <a:latin typeface="Trebuchet MS" pitchFamily="34" charset="0"/>
                        </a:rPr>
                        <a:t>(THIS SIDEBAR WILL APPEAR ON THE POSTER)</a:t>
                      </a:r>
                      <a:endParaRPr lang="en-US" sz="27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15017">
                <a:tc>
                  <a:txBody>
                    <a:bodyPr/>
                    <a:lstStyle/>
                    <a:p>
                      <a:endParaRPr lang="en-US" sz="1300" u="none" dirty="0">
                        <a:solidFill>
                          <a:srgbClr val="FFC000"/>
                        </a:solidFill>
                      </a:endParaRPr>
                    </a:p>
                  </a:txBody>
                  <a:tcPr marL="182880" marT="91440" marB="3048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1300" u="none" dirty="0">
                        <a:solidFill>
                          <a:srgbClr val="FFC000"/>
                        </a:solidFill>
                      </a:endParaRPr>
                    </a:p>
                  </a:txBody>
                  <a:tcPr marL="182880" marT="91440" marB="3048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1630423">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91440" marB="3048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91440" marB="3048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08738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91440" marB="3048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182880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1600" noProof="0" dirty="0">
                          <a:solidFill>
                            <a:srgbClr val="D9D9D9"/>
                          </a:solidFill>
                          <a:latin typeface="Arial" panose="020B0604020202020204" pitchFamily="34" charset="0"/>
                          <a:cs typeface="Arial" panose="020B0604020202020204" pitchFamily="34" charset="0"/>
                        </a:rPr>
                      </a:br>
                      <a:r>
                        <a:rPr lang="en-US" sz="16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91440" marB="3048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3129280">
                <a:tc>
                  <a:txBody>
                    <a:bodyPr/>
                    <a:lstStyle/>
                    <a:p>
                      <a:r>
                        <a:rPr lang="en-US" sz="1900" b="1" dirty="0">
                          <a:solidFill>
                            <a:srgbClr val="FFC000"/>
                          </a:solidFill>
                          <a:latin typeface="Arial" panose="020B0604020202020204" pitchFamily="34" charset="0"/>
                          <a:cs typeface="Arial" panose="020B0604020202020204" pitchFamily="34" charset="0"/>
                        </a:rPr>
                        <a:t>How to</a:t>
                      </a:r>
                      <a:r>
                        <a:rPr lang="en-US" sz="1900" b="1" baseline="0" dirty="0">
                          <a:solidFill>
                            <a:srgbClr val="FFC000"/>
                          </a:solidFill>
                          <a:latin typeface="Arial" panose="020B0604020202020204" pitchFamily="34" charset="0"/>
                          <a:cs typeface="Arial" panose="020B0604020202020204" pitchFamily="34" charset="0"/>
                        </a:rPr>
                        <a:t> preview your poster prior to printing</a:t>
                      </a:r>
                      <a:endParaRPr lang="en-US" sz="1900" b="1" dirty="0">
                        <a:solidFill>
                          <a:srgbClr val="FFC000"/>
                        </a:solidFill>
                        <a:latin typeface="Arial" panose="020B0604020202020204" pitchFamily="34" charset="0"/>
                        <a:cs typeface="Arial" panose="020B0604020202020204" pitchFamily="34" charset="0"/>
                      </a:endParaRPr>
                    </a:p>
                    <a:p>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b="1" dirty="0">
                          <a:solidFill>
                            <a:srgbClr val="FFC000"/>
                          </a:solidFill>
                          <a:latin typeface="Arial" panose="020B0604020202020204" pitchFamily="34" charset="0"/>
                          <a:cs typeface="Arial" panose="020B0604020202020204" pitchFamily="34" charset="0"/>
                        </a:rPr>
                        <a:t>F5 key </a:t>
                      </a:r>
                      <a:r>
                        <a:rPr lang="en-US" sz="16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1600" b="1" dirty="0">
                          <a:solidFill>
                            <a:srgbClr val="FFC000"/>
                          </a:solidFill>
                          <a:latin typeface="Arial" panose="020B0604020202020204" pitchFamily="34" charset="0"/>
                          <a:cs typeface="Arial" panose="020B0604020202020204" pitchFamily="34" charset="0"/>
                        </a:rPr>
                        <a:t>ESC</a:t>
                      </a:r>
                      <a:r>
                        <a:rPr lang="en-US" sz="1600" dirty="0">
                          <a:solidFill>
                            <a:srgbClr val="D9D9D9"/>
                          </a:solidFill>
                          <a:latin typeface="Arial" panose="020B0604020202020204" pitchFamily="34" charset="0"/>
                          <a:cs typeface="Arial" panose="020B0604020202020204" pitchFamily="34" charset="0"/>
                        </a:rPr>
                        <a:t> key.</a:t>
                      </a:r>
                    </a:p>
                  </a:txBody>
                  <a:tcPr marL="182880" marT="91440" marB="30480">
                    <a:solidFill>
                      <a:srgbClr val="010101"/>
                    </a:solidFill>
                  </a:tcPr>
                </a:tc>
                <a:tc gridSpan="2">
                  <a:txBody>
                    <a:bodyPr/>
                    <a:lstStyle/>
                    <a:p>
                      <a:pPr algn="ctr"/>
                      <a:r>
                        <a:rPr lang="en-US" sz="7700" b="1" dirty="0">
                          <a:solidFill>
                            <a:srgbClr val="D9D9D9"/>
                          </a:solidFill>
                          <a:latin typeface="Arial" panose="020B0604020202020204" pitchFamily="34" charset="0"/>
                          <a:cs typeface="Arial" panose="020B0604020202020204" pitchFamily="34" charset="0"/>
                        </a:rPr>
                        <a:t>F5</a:t>
                      </a:r>
                      <a:br>
                        <a:rPr lang="en-US" sz="77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(Windows)</a:t>
                      </a:r>
                      <a:br>
                        <a:rPr lang="en-US" sz="19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Or click on the SLIDESHOW tab (Mac and Windows)</a:t>
                      </a:r>
                      <a:endParaRPr lang="en-US" sz="1600" dirty="0">
                        <a:solidFill>
                          <a:srgbClr val="D9D9D9"/>
                        </a:solidFill>
                        <a:latin typeface="Arial" panose="020B0604020202020204" pitchFamily="34" charset="0"/>
                        <a:cs typeface="Arial" panose="020B0604020202020204" pitchFamily="34" charset="0"/>
                      </a:endParaRPr>
                    </a:p>
                  </a:txBody>
                  <a:tcPr marL="182880" marT="91440" marB="3048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7723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To print your poster, visit </a:t>
                      </a:r>
                      <a:r>
                        <a:rPr lang="en-US" sz="1600" noProof="0" dirty="0" err="1">
                          <a:solidFill>
                            <a:srgbClr val="FFC000"/>
                          </a:solidFill>
                          <a:latin typeface="Arial"/>
                          <a:cs typeface="Arial"/>
                        </a:rPr>
                        <a:t>PosterPresentations.com</a:t>
                      </a:r>
                      <a:r>
                        <a:rPr lang="en-US" sz="1600" noProof="0" dirty="0">
                          <a:solidFill>
                            <a:srgbClr val="FFC000"/>
                          </a:solidFill>
                          <a:latin typeface="Arial"/>
                          <a:cs typeface="Arial"/>
                        </a:rPr>
                        <a:t> </a:t>
                      </a:r>
                      <a:r>
                        <a:rPr lang="en-US" sz="1600" noProof="0" dirty="0">
                          <a:solidFill>
                            <a:srgbClr val="D9D9D9"/>
                          </a:solidFill>
                          <a:latin typeface="Arial"/>
                          <a:cs typeface="Arial"/>
                        </a:rPr>
                        <a:t>and click the "</a:t>
                      </a:r>
                      <a:r>
                        <a:rPr lang="en-US" sz="1600" noProof="0" dirty="0">
                          <a:solidFill>
                            <a:srgbClr val="FFC000"/>
                          </a:solidFill>
                          <a:latin typeface="Arial"/>
                          <a:cs typeface="Arial"/>
                        </a:rPr>
                        <a:t>PRINT</a:t>
                      </a:r>
                      <a:r>
                        <a:rPr lang="en-US" sz="16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1600" noProof="0" dirty="0">
                          <a:solidFill>
                            <a:srgbClr val="D9D9D9"/>
                          </a:solidFill>
                          <a:latin typeface="Arial"/>
                          <a:cs typeface="Arial"/>
                        </a:rPr>
                      </a:b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84480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FFC000"/>
                          </a:solidFill>
                          <a:latin typeface="Arial"/>
                          <a:cs typeface="Arial"/>
                        </a:rPr>
                        <a:t>https://</a:t>
                      </a:r>
                      <a:r>
                        <a:rPr lang="en-US" sz="1600" noProof="0" dirty="0" err="1">
                          <a:solidFill>
                            <a:srgbClr val="FFC000"/>
                          </a:solidFill>
                          <a:latin typeface="Arial"/>
                          <a:cs typeface="Arial"/>
                        </a:rPr>
                        <a:t>www.posterpresentations.com</a:t>
                      </a:r>
                      <a:r>
                        <a:rPr lang="en-US" sz="1600" noProof="0" dirty="0">
                          <a:solidFill>
                            <a:srgbClr val="FFC000"/>
                          </a:solidFill>
                          <a:latin typeface="Arial"/>
                          <a:cs typeface="Arial"/>
                        </a:rPr>
                        <a:t>/poster-presentation-services-for-conferences-and-</a:t>
                      </a:r>
                      <a:r>
                        <a:rPr lang="en-US" sz="1600" noProof="0" dirty="0" err="1">
                          <a:solidFill>
                            <a:srgbClr val="FFC000"/>
                          </a:solidFill>
                          <a:latin typeface="Arial"/>
                          <a:cs typeface="Arial"/>
                        </a:rPr>
                        <a:t>events.html</a:t>
                      </a:r>
                      <a:endParaRPr lang="en-US" sz="16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FFC000"/>
                        </a:solidFill>
                        <a:latin typeface="Arial"/>
                        <a:cs typeface="Arial"/>
                      </a:endParaRP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080640">
                <a:tc gridSpan="3">
                  <a:txBody>
                    <a:bodyPr/>
                    <a:lstStyle/>
                    <a:p>
                      <a:endParaRPr lang="en-US" sz="1600" dirty="0">
                        <a:solidFill>
                          <a:srgbClr val="1F3A4E"/>
                        </a:solidFill>
                      </a:endParaRPr>
                    </a:p>
                  </a:txBody>
                  <a:tcPr marL="182880" marT="91440" marB="3048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687331">
                <a:tc gridSpan="2">
                  <a:txBody>
                    <a:bodyPr/>
                    <a:lstStyle/>
                    <a:p>
                      <a:pPr>
                        <a:lnSpc>
                          <a:spcPts val="2600"/>
                        </a:lnSpc>
                      </a:pPr>
                      <a:r>
                        <a:rPr lang="en-US" sz="1300" dirty="0">
                          <a:solidFill>
                            <a:schemeClr val="bg1">
                              <a:lumMod val="85000"/>
                            </a:schemeClr>
                          </a:solidFill>
                          <a:latin typeface="Arial"/>
                          <a:cs typeface="Arial"/>
                        </a:rPr>
                        <a:t>© 2025</a:t>
                      </a:r>
                      <a:r>
                        <a:rPr lang="en-US" sz="1300" baseline="0" dirty="0">
                          <a:solidFill>
                            <a:schemeClr val="bg1">
                              <a:lumMod val="85000"/>
                            </a:schemeClr>
                          </a:solidFill>
                          <a:latin typeface="Arial"/>
                          <a:cs typeface="Arial"/>
                        </a:rPr>
                        <a:t> </a:t>
                      </a:r>
                      <a:r>
                        <a:rPr lang="en-US" sz="1300" dirty="0" err="1">
                          <a:solidFill>
                            <a:schemeClr val="bg1">
                              <a:lumMod val="85000"/>
                            </a:schemeClr>
                          </a:solidFill>
                          <a:latin typeface="Arial"/>
                          <a:cs typeface="Arial"/>
                        </a:rPr>
                        <a:t>PosterPresentations.com</a:t>
                      </a:r>
                      <a:br>
                        <a:rPr lang="en-US" sz="1300" dirty="0">
                          <a:solidFill>
                            <a:schemeClr val="bg1">
                              <a:lumMod val="85000"/>
                            </a:schemeClr>
                          </a:solidFill>
                          <a:latin typeface="Arial"/>
                          <a:cs typeface="Arial"/>
                        </a:rPr>
                      </a:br>
                      <a:r>
                        <a:rPr lang="en-US" sz="1300" dirty="0">
                          <a:solidFill>
                            <a:schemeClr val="bg1">
                              <a:lumMod val="85000"/>
                            </a:schemeClr>
                          </a:solidFill>
                          <a:latin typeface="Arial"/>
                          <a:cs typeface="Arial"/>
                        </a:rPr>
                        <a:t>2117 Fourth Street ,</a:t>
                      </a:r>
                      <a:r>
                        <a:rPr lang="en-US" sz="1300" baseline="0" dirty="0">
                          <a:solidFill>
                            <a:schemeClr val="bg1">
                              <a:lumMod val="85000"/>
                            </a:schemeClr>
                          </a:solidFill>
                          <a:latin typeface="Arial"/>
                          <a:cs typeface="Arial"/>
                        </a:rPr>
                        <a:t> STE C        </a:t>
                      </a:r>
                    </a:p>
                    <a:p>
                      <a:pPr>
                        <a:lnSpc>
                          <a:spcPts val="2600"/>
                        </a:lnSpc>
                      </a:pPr>
                      <a:r>
                        <a:rPr lang="en-US" sz="1300" baseline="0" dirty="0">
                          <a:solidFill>
                            <a:schemeClr val="bg1">
                              <a:lumMod val="85000"/>
                            </a:schemeClr>
                          </a:solidFill>
                          <a:latin typeface="Arial"/>
                          <a:cs typeface="Arial"/>
                        </a:rPr>
                        <a:t>Berkeley CA 94710 USA</a:t>
                      </a:r>
                      <a:endParaRPr lang="en-US" sz="1300" dirty="0">
                        <a:solidFill>
                          <a:schemeClr val="bg1">
                            <a:lumMod val="85000"/>
                          </a:schemeClr>
                        </a:solidFill>
                        <a:latin typeface="Arial"/>
                        <a:cs typeface="Arial"/>
                      </a:endParaRPr>
                    </a:p>
                  </a:txBody>
                  <a:tcPr marL="182880" marT="91440" marB="3048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200" dirty="0">
                          <a:solidFill>
                            <a:schemeClr val="bg1"/>
                          </a:solidFill>
                          <a:latin typeface="Arial"/>
                          <a:cs typeface="Arial"/>
                        </a:rPr>
                        <a:t>For additional help, visit our online tutorials at </a:t>
                      </a:r>
                      <a:r>
                        <a:rPr lang="en-US" sz="900" dirty="0">
                          <a:solidFill>
                            <a:schemeClr val="bg1"/>
                          </a:solidFill>
                          <a:latin typeface="Arial"/>
                          <a:cs typeface="Arial"/>
                        </a:rPr>
                        <a:t>https://</a:t>
                      </a:r>
                      <a:r>
                        <a:rPr lang="en-US" sz="900" dirty="0" err="1">
                          <a:solidFill>
                            <a:schemeClr val="bg1"/>
                          </a:solidFill>
                          <a:latin typeface="Arial"/>
                          <a:cs typeface="Arial"/>
                        </a:rPr>
                        <a:t>www.posterpresentations.com</a:t>
                      </a:r>
                      <a:r>
                        <a:rPr lang="en-US" sz="900" dirty="0">
                          <a:solidFill>
                            <a:schemeClr val="bg1"/>
                          </a:solidFill>
                          <a:latin typeface="Arial"/>
                          <a:cs typeface="Arial"/>
                        </a:rPr>
                        <a:t>/</a:t>
                      </a:r>
                      <a:r>
                        <a:rPr lang="en-US" sz="900" dirty="0" err="1">
                          <a:solidFill>
                            <a:schemeClr val="bg1"/>
                          </a:solidFill>
                          <a:latin typeface="Arial"/>
                          <a:cs typeface="Arial"/>
                        </a:rPr>
                        <a:t>helpdesk.html</a:t>
                      </a:r>
                      <a:endParaRPr lang="en-US" sz="6700" dirty="0"/>
                    </a:p>
                  </a:txBody>
                  <a:tcPr marL="182880" marT="91440" marB="3048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2762203"/>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4388800" rtl="0" eaLnBrk="1" latinLnBrk="0" hangingPunct="1">
        <a:spcBef>
          <a:spcPct val="0"/>
        </a:spcBef>
        <a:buNone/>
        <a:defRPr sz="8801" kern="1200">
          <a:solidFill>
            <a:schemeClr val="bg1"/>
          </a:solidFill>
          <a:latin typeface="Trebuchet MS" pitchFamily="34" charset="0"/>
          <a:ea typeface="+mj-ea"/>
          <a:cs typeface="+mj-cs"/>
        </a:defRPr>
      </a:lvl1pPr>
    </p:titleStyle>
    <p:bodyStyle>
      <a:lvl1pPr marL="1645800" indent="-1645800" algn="l" defTabSz="43888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800" rtl="0" eaLnBrk="1" latinLnBrk="0" hangingPunct="1">
        <a:defRPr sz="8600" kern="1200">
          <a:solidFill>
            <a:schemeClr val="tx1"/>
          </a:solidFill>
          <a:latin typeface="+mn-lt"/>
          <a:ea typeface="+mn-ea"/>
          <a:cs typeface="+mn-cs"/>
        </a:defRPr>
      </a:lvl1pPr>
      <a:lvl2pPr marL="2194400" algn="l" defTabSz="4388800" rtl="0" eaLnBrk="1" latinLnBrk="0" hangingPunct="1">
        <a:defRPr sz="8600" kern="1200">
          <a:solidFill>
            <a:schemeClr val="tx1"/>
          </a:solidFill>
          <a:latin typeface="+mn-lt"/>
          <a:ea typeface="+mn-ea"/>
          <a:cs typeface="+mn-cs"/>
        </a:defRPr>
      </a:lvl2pPr>
      <a:lvl3pPr marL="4388800" algn="l" defTabSz="4388800" rtl="0" eaLnBrk="1" latinLnBrk="0" hangingPunct="1">
        <a:defRPr sz="8600" kern="1200">
          <a:solidFill>
            <a:schemeClr val="tx1"/>
          </a:solidFill>
          <a:latin typeface="+mn-lt"/>
          <a:ea typeface="+mn-ea"/>
          <a:cs typeface="+mn-cs"/>
        </a:defRPr>
      </a:lvl3pPr>
      <a:lvl4pPr marL="6583198" algn="l" defTabSz="4388800" rtl="0" eaLnBrk="1" latinLnBrk="0" hangingPunct="1">
        <a:defRPr sz="8600" kern="1200">
          <a:solidFill>
            <a:schemeClr val="tx1"/>
          </a:solidFill>
          <a:latin typeface="+mn-lt"/>
          <a:ea typeface="+mn-ea"/>
          <a:cs typeface="+mn-cs"/>
        </a:defRPr>
      </a:lvl4pPr>
      <a:lvl5pPr marL="8777598" algn="l" defTabSz="4388800" rtl="0" eaLnBrk="1" latinLnBrk="0" hangingPunct="1">
        <a:defRPr sz="8600" kern="1200">
          <a:solidFill>
            <a:schemeClr val="tx1"/>
          </a:solidFill>
          <a:latin typeface="+mn-lt"/>
          <a:ea typeface="+mn-ea"/>
          <a:cs typeface="+mn-cs"/>
        </a:defRPr>
      </a:lvl5pPr>
      <a:lvl6pPr marL="10971998" algn="l" defTabSz="4388800" rtl="0" eaLnBrk="1" latinLnBrk="0" hangingPunct="1">
        <a:defRPr sz="8600" kern="1200">
          <a:solidFill>
            <a:schemeClr val="tx1"/>
          </a:solidFill>
          <a:latin typeface="+mn-lt"/>
          <a:ea typeface="+mn-ea"/>
          <a:cs typeface="+mn-cs"/>
        </a:defRPr>
      </a:lvl6pPr>
      <a:lvl7pPr marL="13166399" algn="l" defTabSz="4388800" rtl="0" eaLnBrk="1" latinLnBrk="0" hangingPunct="1">
        <a:defRPr sz="8600" kern="1200">
          <a:solidFill>
            <a:schemeClr val="tx1"/>
          </a:solidFill>
          <a:latin typeface="+mn-lt"/>
          <a:ea typeface="+mn-ea"/>
          <a:cs typeface="+mn-cs"/>
        </a:defRPr>
      </a:lvl7pPr>
      <a:lvl8pPr marL="15360797" algn="l" defTabSz="4388800" rtl="0" eaLnBrk="1" latinLnBrk="0" hangingPunct="1">
        <a:defRPr sz="8600" kern="1200">
          <a:solidFill>
            <a:schemeClr val="tx1"/>
          </a:solidFill>
          <a:latin typeface="+mn-lt"/>
          <a:ea typeface="+mn-ea"/>
          <a:cs typeface="+mn-cs"/>
        </a:defRPr>
      </a:lvl8pPr>
      <a:lvl9pPr marL="17555198" algn="l" defTabSz="43888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64" userDrawn="1">
          <p15:clr>
            <a:srgbClr val="F26B43"/>
          </p15:clr>
        </p15:guide>
        <p15:guide id="2" userDrawn="1">
          <p15:clr>
            <a:srgbClr val="F26B43"/>
          </p15:clr>
        </p15:guide>
        <p15:guide id="3" pos="27648" userDrawn="1">
          <p15:clr>
            <a:srgbClr val="F26B43"/>
          </p15:clr>
        </p15:guide>
        <p15:guide id="4" orient="horz" pos="1347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8EB6F-BBB5-57EC-F651-041E1003E918}"/>
              </a:ext>
            </a:extLst>
          </p:cNvPr>
          <p:cNvSpPr/>
          <p:nvPr userDrawn="1"/>
        </p:nvSpPr>
        <p:spPr>
          <a:xfrm rot="10800000">
            <a:off x="-30219" y="21401317"/>
            <a:ext cx="43921423" cy="592233"/>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10" name="Text Box 14"/>
          <p:cNvSpPr txBox="1">
            <a:spLocks noChangeArrowheads="1"/>
          </p:cNvSpPr>
          <p:nvPr/>
        </p:nvSpPr>
        <p:spPr bwMode="auto">
          <a:xfrm>
            <a:off x="1567305" y="21593943"/>
            <a:ext cx="2514600" cy="341631"/>
          </a:xfrm>
          <a:prstGeom prst="rect">
            <a:avLst/>
          </a:prstGeom>
          <a:noFill/>
          <a:ln w="9525">
            <a:noFill/>
            <a:miter lim="800000"/>
            <a:headEnd/>
            <a:tailEnd/>
          </a:ln>
          <a:effectLst/>
        </p:spPr>
        <p:txBody>
          <a:bodyPr lIns="91264" tIns="45624" rIns="91264" bIns="45624">
            <a:spAutoFit/>
          </a:bodyPr>
          <a:lstStyle/>
          <a:p>
            <a:pPr eaLnBrk="0" hangingPunct="0">
              <a:lnSpc>
                <a:spcPct val="65000"/>
              </a:lnSpc>
              <a:spcBef>
                <a:spcPct val="50000"/>
              </a:spcBef>
              <a:defRPr/>
            </a:pPr>
            <a:r>
              <a:rPr lang="en-US" sz="501"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1" b="1" dirty="0">
                <a:solidFill>
                  <a:schemeClr val="bg1">
                    <a:lumMod val="75000"/>
                  </a:schemeClr>
                </a:solidFill>
                <a:latin typeface="Arial" charset="0"/>
              </a:rPr>
              <a:t>www.PosterPresentations.com</a:t>
            </a:r>
          </a:p>
        </p:txBody>
      </p:sp>
      <p:sp>
        <p:nvSpPr>
          <p:cNvPr id="2" name="Rectangle 1">
            <a:extLst>
              <a:ext uri="{FF2B5EF4-FFF2-40B4-BE49-F238E27FC236}">
                <a16:creationId xmlns:a16="http://schemas.microsoft.com/office/drawing/2014/main" id="{B95ADCDC-56BB-267A-F385-295ACAB6EA06}"/>
              </a:ext>
            </a:extLst>
          </p:cNvPr>
          <p:cNvSpPr/>
          <p:nvPr userDrawn="1"/>
        </p:nvSpPr>
        <p:spPr>
          <a:xfrm>
            <a:off x="0" y="9400"/>
            <a:ext cx="43891200" cy="3278088"/>
          </a:xfrm>
          <a:prstGeom prst="rect">
            <a:avLst/>
          </a:prstGeom>
          <a:gradFill>
            <a:gsLst>
              <a:gs pos="0">
                <a:srgbClr val="EC018C"/>
              </a:gs>
              <a:gs pos="100000">
                <a:srgbClr val="F897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6" name="Rectangle 5">
            <a:extLst>
              <a:ext uri="{FF2B5EF4-FFF2-40B4-BE49-F238E27FC236}">
                <a16:creationId xmlns:a16="http://schemas.microsoft.com/office/drawing/2014/main" id="{EE7A87B8-B8C5-D3A0-72FE-28C783F3B7A8}"/>
              </a:ext>
            </a:extLst>
          </p:cNvPr>
          <p:cNvSpPr/>
          <p:nvPr userDrawn="1"/>
        </p:nvSpPr>
        <p:spPr>
          <a:xfrm>
            <a:off x="35922859" y="9400"/>
            <a:ext cx="7968343" cy="3278088"/>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gradFill>
            <a:gsLst>
              <a:gs pos="2000">
                <a:srgbClr val="EB5D38"/>
              </a:gs>
              <a:gs pos="99000">
                <a:srgbClr val="FC6433"/>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sp>
        <p:nvSpPr>
          <p:cNvPr id="8" name="Rectangle 5">
            <a:extLst>
              <a:ext uri="{FF2B5EF4-FFF2-40B4-BE49-F238E27FC236}">
                <a16:creationId xmlns:a16="http://schemas.microsoft.com/office/drawing/2014/main" id="{F3F024EB-F7FE-309C-930F-42451D29C2E6}"/>
              </a:ext>
            </a:extLst>
          </p:cNvPr>
          <p:cNvSpPr/>
          <p:nvPr userDrawn="1"/>
        </p:nvSpPr>
        <p:spPr>
          <a:xfrm>
            <a:off x="41572546" y="923800"/>
            <a:ext cx="2318657" cy="2363688"/>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EF31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00">
              <a:ln>
                <a:noFill/>
              </a:ln>
            </a:endParaRPr>
          </a:p>
        </p:txBody>
      </p:sp>
      <p:graphicFrame>
        <p:nvGraphicFramePr>
          <p:cNvPr id="7" name="Table 6">
            <a:extLst>
              <a:ext uri="{FF2B5EF4-FFF2-40B4-BE49-F238E27FC236}">
                <a16:creationId xmlns:a16="http://schemas.microsoft.com/office/drawing/2014/main" id="{ACB1C541-AA23-5CDB-04A2-2DFC456FBE23}"/>
              </a:ext>
            </a:extLst>
          </p:cNvPr>
          <p:cNvGraphicFramePr>
            <a:graphicFrameLocks noGrp="1"/>
          </p:cNvGraphicFramePr>
          <p:nvPr userDrawn="1">
            <p:extLst>
              <p:ext uri="{D42A27DB-BD31-4B8C-83A1-F6EECF244321}">
                <p14:modId xmlns:p14="http://schemas.microsoft.com/office/powerpoint/2010/main" val="2036507820"/>
              </p:ext>
            </p:extLst>
          </p:nvPr>
        </p:nvGraphicFramePr>
        <p:xfrm>
          <a:off x="-9049972" y="33928"/>
          <a:ext cx="7968344" cy="21975318"/>
        </p:xfrm>
        <a:graphic>
          <a:graphicData uri="http://schemas.openxmlformats.org/drawingml/2006/table">
            <a:tbl>
              <a:tblPr firstRow="1" bandRow="1">
                <a:tableStyleId>{5C22544A-7EE6-4342-B048-85BDC9FD1C3A}</a:tableStyleId>
              </a:tblPr>
              <a:tblGrid>
                <a:gridCol w="3416763">
                  <a:extLst>
                    <a:ext uri="{9D8B030D-6E8A-4147-A177-3AD203B41FA5}">
                      <a16:colId xmlns:a16="http://schemas.microsoft.com/office/drawing/2014/main" val="20000"/>
                    </a:ext>
                  </a:extLst>
                </a:gridCol>
                <a:gridCol w="4551581">
                  <a:extLst>
                    <a:ext uri="{9D8B030D-6E8A-4147-A177-3AD203B41FA5}">
                      <a16:colId xmlns:a16="http://schemas.microsoft.com/office/drawing/2014/main" val="20001"/>
                    </a:ext>
                  </a:extLst>
                </a:gridCol>
              </a:tblGrid>
              <a:tr h="85629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900" b="1" spc="0" dirty="0">
                          <a:solidFill>
                            <a:srgbClr val="FF0000"/>
                          </a:solidFill>
                          <a:latin typeface="Trebuchet MS" pitchFamily="34" charset="0"/>
                        </a:rPr>
                        <a:t>(THIS SIDEBAR WILL APPEAR ON THE POSTER)</a:t>
                      </a:r>
                      <a:endParaRPr lang="en-US" sz="24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710159">
                <a:tc gridSpan="2">
                  <a:txBody>
                    <a:bodyPr/>
                    <a:lstStyle/>
                    <a:p>
                      <a:pPr defTabSz="3765639"/>
                      <a:r>
                        <a:rPr lang="en-US" sz="1300" b="0" i="0" dirty="0">
                          <a:solidFill>
                            <a:srgbClr val="D9D9D9"/>
                          </a:solidFill>
                          <a:latin typeface="Arial"/>
                          <a:cs typeface="Arial"/>
                        </a:rPr>
                        <a:t>This PowerPoint template is designed to create a </a:t>
                      </a:r>
                      <a:r>
                        <a:rPr lang="en-US" sz="1300" b="1" i="0" dirty="0">
                          <a:solidFill>
                            <a:srgbClr val="FFC000"/>
                          </a:solidFill>
                          <a:latin typeface="Arial"/>
                          <a:cs typeface="Arial"/>
                        </a:rPr>
                        <a:t>36"x48" </a:t>
                      </a:r>
                      <a:r>
                        <a:rPr lang="en-US" sz="1300" b="0" i="0" dirty="0">
                          <a:solidFill>
                            <a:srgbClr val="D9D9D9"/>
                          </a:solidFill>
                          <a:latin typeface="Arial"/>
                          <a:cs typeface="Arial"/>
                        </a:rPr>
                        <a:t>research poster. Simply add your title, subtitle, text, tables, charts, and photos to customize your poster.</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To assist you in the design process and address any poster-related questions, we offer a series of online tutorials. Visit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select the </a:t>
                      </a:r>
                      <a:r>
                        <a:rPr lang="en-US" sz="1300" b="1" i="0" dirty="0">
                          <a:solidFill>
                            <a:srgbClr val="FFC000"/>
                          </a:solidFill>
                          <a:latin typeface="Arial"/>
                          <a:cs typeface="Arial"/>
                        </a:rPr>
                        <a:t>Tutorials </a:t>
                      </a:r>
                      <a:r>
                        <a:rPr lang="en-US" sz="1300" b="0" i="0" dirty="0">
                          <a:solidFill>
                            <a:srgbClr val="D9D9D9"/>
                          </a:solidFill>
                          <a:latin typeface="Arial"/>
                          <a:cs typeface="Arial"/>
                        </a:rPr>
                        <a:t>tab for detailed guidance.</a:t>
                      </a:r>
                    </a:p>
                    <a:p>
                      <a:pPr defTabSz="3765639"/>
                      <a:endParaRPr lang="en-US" sz="1300" b="0" i="0" dirty="0">
                        <a:solidFill>
                          <a:srgbClr val="D9D9D9"/>
                        </a:solidFill>
                        <a:latin typeface="Arial"/>
                        <a:cs typeface="Arial"/>
                      </a:endParaRPr>
                    </a:p>
                    <a:p>
                      <a:pPr defTabSz="3765639"/>
                      <a:r>
                        <a:rPr lang="en-US" sz="1300" b="0" i="0" dirty="0">
                          <a:solidFill>
                            <a:srgbClr val="D9D9D9"/>
                          </a:solidFill>
                          <a:latin typeface="Arial"/>
                          <a:cs typeface="Arial"/>
                        </a:rPr>
                        <a:t>For same-day professional printing of your poster, go to </a:t>
                      </a:r>
                      <a:r>
                        <a:rPr lang="en-US" sz="1300" b="1" i="0" dirty="0" err="1">
                          <a:solidFill>
                            <a:srgbClr val="FFC000"/>
                          </a:solidFill>
                          <a:latin typeface="Arial"/>
                          <a:cs typeface="Arial"/>
                        </a:rPr>
                        <a:t>PosterPresentations.com</a:t>
                      </a:r>
                      <a:r>
                        <a:rPr lang="en-US" sz="1300" b="1" i="0" dirty="0">
                          <a:solidFill>
                            <a:srgbClr val="FFC000"/>
                          </a:solidFill>
                          <a:latin typeface="Arial"/>
                          <a:cs typeface="Arial"/>
                        </a:rPr>
                        <a:t> </a:t>
                      </a:r>
                      <a:r>
                        <a:rPr lang="en-US" sz="1300" b="0" i="0" dirty="0">
                          <a:solidFill>
                            <a:srgbClr val="D9D9D9"/>
                          </a:solidFill>
                          <a:latin typeface="Arial"/>
                          <a:cs typeface="Arial"/>
                        </a:rPr>
                        <a:t>and click on the ”</a:t>
                      </a:r>
                      <a:r>
                        <a:rPr lang="en-US" sz="1300" b="1" i="0" dirty="0">
                          <a:solidFill>
                            <a:srgbClr val="FFC000"/>
                          </a:solidFill>
                          <a:latin typeface="Arial"/>
                          <a:cs typeface="Arial"/>
                        </a:rPr>
                        <a:t>PRINT</a:t>
                      </a:r>
                      <a:r>
                        <a:rPr lang="en-US" sz="1300" b="0" i="0" dirty="0">
                          <a:solidFill>
                            <a:srgbClr val="D9D9D9"/>
                          </a:solidFill>
                          <a:latin typeface="Arial"/>
                          <a:cs typeface="Arial"/>
                        </a:rPr>
                        <a:t>” button or click on any of our poster options.</a:t>
                      </a:r>
                      <a:endParaRPr lang="en-US" sz="1300" b="0" dirty="0">
                        <a:solidFill>
                          <a:srgbClr val="D9D9D9"/>
                        </a:solidFill>
                        <a:latin typeface="Arial"/>
                        <a:cs typeface="Arial"/>
                      </a:endParaRPr>
                    </a:p>
                  </a:txBody>
                  <a:tcPr marL="182880" marT="91440" marB="3048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945824">
                <a:tc>
                  <a:txBody>
                    <a:bodyPr/>
                    <a:lstStyle/>
                    <a:p>
                      <a:pPr algn="ctr"/>
                      <a:endParaRPr lang="en-US" sz="1300" dirty="0">
                        <a:solidFill>
                          <a:srgbClr val="1F3A4E"/>
                        </a:solidFill>
                      </a:endParaRPr>
                    </a:p>
                    <a:p>
                      <a:pPr algn="ctr"/>
                      <a:endParaRPr lang="en-US" sz="1300" dirty="0">
                        <a:solidFill>
                          <a:srgbClr val="1F3A4E"/>
                        </a:solidFill>
                      </a:endParaRP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is a template for a</a:t>
                      </a:r>
                    </a:p>
                    <a:p>
                      <a:pPr marL="0" marR="0" lvl="0" indent="0" algn="ctr" defTabSz="250794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presentation poster </a:t>
                      </a:r>
                      <a:b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300" dirty="0">
                          <a:solidFill>
                            <a:schemeClr val="bg1"/>
                          </a:solidFill>
                          <a:latin typeface="Arial" panose="020B0604020202020204" pitchFamily="34" charset="0"/>
                          <a:cs typeface="Arial" panose="020B0604020202020204" pitchFamily="34" charset="0"/>
                        </a:rPr>
                      </a:br>
                      <a:endParaRPr lang="en-US" sz="1300" dirty="0">
                        <a:solidFill>
                          <a:srgbClr val="1F3A4E"/>
                        </a:solidFill>
                      </a:endParaRPr>
                    </a:p>
                  </a:txBody>
                  <a:tcPr marT="30480" marB="3048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Check the template size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13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13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24 tall x 48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42 tall x 84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72 wide</a:t>
                      </a:r>
                      <a:endParaRPr lang="en-US" sz="1300" b="0" baseline="0" dirty="0">
                        <a:solidFill>
                          <a:srgbClr val="FFC000"/>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8"/>
                  </a:ext>
                </a:extLst>
              </a:tr>
              <a:tr h="2763520">
                <a:tc>
                  <a:txBody>
                    <a:bodyPr/>
                    <a:lstStyle/>
                    <a:p>
                      <a:endParaRPr lang="en-US" sz="1300" dirty="0">
                        <a:solidFill>
                          <a:srgbClr val="1F3A4E"/>
                        </a:solidFill>
                      </a:endParaRPr>
                    </a:p>
                  </a:txBody>
                  <a:tcPr marT="30480" marB="30480">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7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1300" b="0" baseline="0" dirty="0">
                        <a:solidFill>
                          <a:srgbClr val="D9D9D9"/>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13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91440" marB="30480">
                    <a:solidFill>
                      <a:srgbClr val="010101"/>
                    </a:solidFill>
                  </a:tcPr>
                </a:tc>
                <a:extLst>
                  <a:ext uri="{0D108BD9-81ED-4DB2-BD59-A6C34878D82A}">
                    <a16:rowId xmlns:a16="http://schemas.microsoft.com/office/drawing/2014/main" val="10001"/>
                  </a:ext>
                </a:extLst>
              </a:tr>
              <a:tr h="132080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13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marT="30480" marB="3048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463868">
                <a:tc>
                  <a:txBody>
                    <a:bodyPr/>
                    <a:lstStyle/>
                    <a:p>
                      <a:endParaRPr lang="en-US" sz="1300" dirty="0">
                        <a:solidFill>
                          <a:srgbClr val="1F3A4E"/>
                        </a:solidFill>
                      </a:endParaRPr>
                    </a:p>
                  </a:txBody>
                  <a:tcPr marT="30480" marB="30480">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13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13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1300" b="0" baseline="0" dirty="0">
                        <a:solidFill>
                          <a:srgbClr val="D9D9D9"/>
                        </a:solidFill>
                        <a:latin typeface="Arial" panose="020B0604020202020204" pitchFamily="34" charset="0"/>
                        <a:cs typeface="Arial" panose="020B0604020202020204" pitchFamily="34" charset="0"/>
                      </a:endParaRPr>
                    </a:p>
                  </a:txBody>
                  <a:tcPr marL="182880" marT="91440" marB="30480">
                    <a:solidFill>
                      <a:srgbClr val="010101"/>
                    </a:solidFill>
                  </a:tcPr>
                </a:tc>
                <a:extLst>
                  <a:ext uri="{0D108BD9-81ED-4DB2-BD59-A6C34878D82A}">
                    <a16:rowId xmlns:a16="http://schemas.microsoft.com/office/drawing/2014/main" val="10003"/>
                  </a:ext>
                </a:extLst>
              </a:tr>
              <a:tr h="226723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3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1300" baseline="0" dirty="0">
                        <a:solidFill>
                          <a:srgbClr val="D9D9D9"/>
                        </a:solidFill>
                        <a:latin typeface="Arial" panose="020B0604020202020204" pitchFamily="34" charset="0"/>
                        <a:cs typeface="Arial" panose="020B0604020202020204" pitchFamily="34" charset="0"/>
                      </a:endParaRPr>
                    </a:p>
                    <a:p>
                      <a:r>
                        <a:rPr lang="en-US" sz="13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marT="30480" marB="3048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318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91440" marB="3048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477397">
                <a:tc gridSpan="2">
                  <a:txBody>
                    <a:bodyPr/>
                    <a:lstStyle/>
                    <a:p>
                      <a:endParaRPr lang="en-US" sz="1300" dirty="0">
                        <a:solidFill>
                          <a:schemeClr val="bg1"/>
                        </a:solidFill>
                        <a:latin typeface="Arial" panose="020B0604020202020204" pitchFamily="34" charset="0"/>
                        <a:cs typeface="Arial" panose="020B0604020202020204" pitchFamily="34" charset="0"/>
                      </a:endParaRPr>
                    </a:p>
                  </a:txBody>
                  <a:tcPr marL="182880" marT="91440" marB="3048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849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91440" marB="3048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0534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chemeClr val="bg1"/>
                        </a:solidFill>
                        <a:latin typeface="Arial"/>
                        <a:cs typeface="Arial"/>
                      </a:endParaRPr>
                    </a:p>
                  </a:txBody>
                  <a:tcPr marL="182880" marT="91440" marB="3048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2AB537B7-3AAF-EED8-1BCB-B34D7FECE5A5}"/>
              </a:ext>
            </a:extLst>
          </p:cNvPr>
          <p:cNvGraphicFramePr>
            <a:graphicFrameLocks noGrp="1"/>
          </p:cNvGraphicFramePr>
          <p:nvPr userDrawn="1">
            <p:extLst>
              <p:ext uri="{D42A27DB-BD31-4B8C-83A1-F6EECF244321}">
                <p14:modId xmlns:p14="http://schemas.microsoft.com/office/powerpoint/2010/main" val="1183946958"/>
              </p:ext>
            </p:extLst>
          </p:nvPr>
        </p:nvGraphicFramePr>
        <p:xfrm>
          <a:off x="44945299" y="0"/>
          <a:ext cx="8623773" cy="21903543"/>
        </p:xfrm>
        <a:graphic>
          <a:graphicData uri="http://schemas.openxmlformats.org/drawingml/2006/table">
            <a:tbl>
              <a:tblPr firstRow="1" bandRow="1">
                <a:tableStyleId>{5C22544A-7EE6-4342-B048-85BDC9FD1C3A}</a:tableStyleId>
              </a:tblPr>
              <a:tblGrid>
                <a:gridCol w="3856897">
                  <a:extLst>
                    <a:ext uri="{9D8B030D-6E8A-4147-A177-3AD203B41FA5}">
                      <a16:colId xmlns:a16="http://schemas.microsoft.com/office/drawing/2014/main" val="20000"/>
                    </a:ext>
                  </a:extLst>
                </a:gridCol>
                <a:gridCol w="589063">
                  <a:extLst>
                    <a:ext uri="{9D8B030D-6E8A-4147-A177-3AD203B41FA5}">
                      <a16:colId xmlns:a16="http://schemas.microsoft.com/office/drawing/2014/main" val="3519466302"/>
                    </a:ext>
                  </a:extLst>
                </a:gridCol>
                <a:gridCol w="4177813">
                  <a:extLst>
                    <a:ext uri="{9D8B030D-6E8A-4147-A177-3AD203B41FA5}">
                      <a16:colId xmlns:a16="http://schemas.microsoft.com/office/drawing/2014/main" val="4164475170"/>
                    </a:ext>
                  </a:extLst>
                </a:gridCol>
              </a:tblGrid>
              <a:tr h="922631">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700" b="0" spc="600" dirty="0">
                          <a:solidFill>
                            <a:srgbClr val="1F3A4E"/>
                          </a:solidFill>
                          <a:latin typeface="Arial Black" panose="020B0A04020102020204" pitchFamily="34" charset="0"/>
                        </a:rPr>
                        <a:t>QUICK START GUIDE</a:t>
                      </a:r>
                      <a:br>
                        <a:rPr lang="en-US" sz="2700" b="0" spc="600" dirty="0">
                          <a:solidFill>
                            <a:srgbClr val="1F3A4E"/>
                          </a:solidFill>
                          <a:latin typeface="Arial Black" panose="020B0A04020102020204" pitchFamily="34" charset="0"/>
                        </a:rPr>
                      </a:br>
                      <a:r>
                        <a:rPr lang="en-US" sz="2100" b="1" spc="0" dirty="0">
                          <a:solidFill>
                            <a:srgbClr val="FF0000"/>
                          </a:solidFill>
                          <a:latin typeface="Trebuchet MS" pitchFamily="34" charset="0"/>
                        </a:rPr>
                        <a:t>(THIS SIDEBAR WILL APPEAR ON THE POSTER)</a:t>
                      </a:r>
                      <a:endParaRPr lang="en-US" sz="2700" b="1" spc="600" dirty="0">
                        <a:solidFill>
                          <a:schemeClr val="bg1"/>
                        </a:solidFill>
                        <a:latin typeface="Trebuchet MS" pitchFamily="34" charset="0"/>
                      </a:endParaRPr>
                    </a:p>
                  </a:txBody>
                  <a:tcPr marL="182880" marT="91440" marB="3048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15017">
                <a:tc>
                  <a:txBody>
                    <a:bodyPr/>
                    <a:lstStyle/>
                    <a:p>
                      <a:endParaRPr lang="en-US" sz="1300" u="none" dirty="0">
                        <a:solidFill>
                          <a:srgbClr val="FFC000"/>
                        </a:solidFill>
                      </a:endParaRPr>
                    </a:p>
                  </a:txBody>
                  <a:tcPr marL="182880" marT="91440" marB="3048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1300" u="none" dirty="0">
                        <a:solidFill>
                          <a:srgbClr val="FFC000"/>
                        </a:solidFill>
                      </a:endParaRPr>
                    </a:p>
                  </a:txBody>
                  <a:tcPr marL="182880" marT="91440" marB="3048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1630423">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91440" marB="3048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91440" marB="3048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08738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91440" marB="3048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182880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1600" noProof="0" dirty="0">
                          <a:solidFill>
                            <a:srgbClr val="D9D9D9"/>
                          </a:solidFill>
                          <a:latin typeface="Arial" panose="020B0604020202020204" pitchFamily="34" charset="0"/>
                          <a:cs typeface="Arial" panose="020B0604020202020204" pitchFamily="34" charset="0"/>
                        </a:rPr>
                      </a:br>
                      <a:r>
                        <a:rPr lang="en-US" sz="16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91440" marB="3048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3129280">
                <a:tc>
                  <a:txBody>
                    <a:bodyPr/>
                    <a:lstStyle/>
                    <a:p>
                      <a:r>
                        <a:rPr lang="en-US" sz="1900" b="1" dirty="0">
                          <a:solidFill>
                            <a:srgbClr val="FFC000"/>
                          </a:solidFill>
                          <a:latin typeface="Arial" panose="020B0604020202020204" pitchFamily="34" charset="0"/>
                          <a:cs typeface="Arial" panose="020B0604020202020204" pitchFamily="34" charset="0"/>
                        </a:rPr>
                        <a:t>How to</a:t>
                      </a:r>
                      <a:r>
                        <a:rPr lang="en-US" sz="1900" b="1" baseline="0" dirty="0">
                          <a:solidFill>
                            <a:srgbClr val="FFC000"/>
                          </a:solidFill>
                          <a:latin typeface="Arial" panose="020B0604020202020204" pitchFamily="34" charset="0"/>
                          <a:cs typeface="Arial" panose="020B0604020202020204" pitchFamily="34" charset="0"/>
                        </a:rPr>
                        <a:t> preview your poster prior to printing</a:t>
                      </a:r>
                      <a:endParaRPr lang="en-US" sz="1900" b="1" dirty="0">
                        <a:solidFill>
                          <a:srgbClr val="FFC000"/>
                        </a:solidFill>
                        <a:latin typeface="Arial" panose="020B0604020202020204" pitchFamily="34" charset="0"/>
                        <a:cs typeface="Arial" panose="020B0604020202020204" pitchFamily="34" charset="0"/>
                      </a:endParaRPr>
                    </a:p>
                    <a:p>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b="1" dirty="0">
                          <a:solidFill>
                            <a:srgbClr val="FFC000"/>
                          </a:solidFill>
                          <a:latin typeface="Arial" panose="020B0604020202020204" pitchFamily="34" charset="0"/>
                          <a:cs typeface="Arial" panose="020B0604020202020204" pitchFamily="34" charset="0"/>
                        </a:rPr>
                        <a:t>F5 key </a:t>
                      </a:r>
                      <a:r>
                        <a:rPr lang="en-US" sz="16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1600" b="1" dirty="0">
                          <a:solidFill>
                            <a:srgbClr val="FFC000"/>
                          </a:solidFill>
                          <a:latin typeface="Arial" panose="020B0604020202020204" pitchFamily="34" charset="0"/>
                          <a:cs typeface="Arial" panose="020B0604020202020204" pitchFamily="34" charset="0"/>
                        </a:rPr>
                        <a:t>ESC</a:t>
                      </a:r>
                      <a:r>
                        <a:rPr lang="en-US" sz="1600" dirty="0">
                          <a:solidFill>
                            <a:srgbClr val="D9D9D9"/>
                          </a:solidFill>
                          <a:latin typeface="Arial" panose="020B0604020202020204" pitchFamily="34" charset="0"/>
                          <a:cs typeface="Arial" panose="020B0604020202020204" pitchFamily="34" charset="0"/>
                        </a:rPr>
                        <a:t> key.</a:t>
                      </a:r>
                    </a:p>
                  </a:txBody>
                  <a:tcPr marL="182880" marT="91440" marB="30480">
                    <a:solidFill>
                      <a:srgbClr val="010101"/>
                    </a:solidFill>
                  </a:tcPr>
                </a:tc>
                <a:tc gridSpan="2">
                  <a:txBody>
                    <a:bodyPr/>
                    <a:lstStyle/>
                    <a:p>
                      <a:pPr algn="ctr"/>
                      <a:r>
                        <a:rPr lang="en-US" sz="7700" b="1" dirty="0">
                          <a:solidFill>
                            <a:srgbClr val="D9D9D9"/>
                          </a:solidFill>
                          <a:latin typeface="Arial" panose="020B0604020202020204" pitchFamily="34" charset="0"/>
                          <a:cs typeface="Arial" panose="020B0604020202020204" pitchFamily="34" charset="0"/>
                        </a:rPr>
                        <a:t>F5</a:t>
                      </a:r>
                      <a:br>
                        <a:rPr lang="en-US" sz="77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(Windows)</a:t>
                      </a:r>
                      <a:br>
                        <a:rPr lang="en-US" sz="1900" b="1" dirty="0">
                          <a:solidFill>
                            <a:srgbClr val="D9D9D9"/>
                          </a:solidFill>
                          <a:latin typeface="Arial" panose="020B0604020202020204" pitchFamily="34" charset="0"/>
                          <a:cs typeface="Arial" panose="020B0604020202020204" pitchFamily="34" charset="0"/>
                        </a:rPr>
                      </a:br>
                      <a:r>
                        <a:rPr lang="en-US" sz="1900" b="1" dirty="0">
                          <a:solidFill>
                            <a:srgbClr val="D9D9D9"/>
                          </a:solidFill>
                          <a:latin typeface="Arial" panose="020B0604020202020204" pitchFamily="34" charset="0"/>
                          <a:cs typeface="Arial" panose="020B0604020202020204" pitchFamily="34" charset="0"/>
                        </a:rPr>
                        <a:t>Or click on the SLIDESHOW tab (Mac and Windows)</a:t>
                      </a:r>
                      <a:endParaRPr lang="en-US" sz="1600" dirty="0">
                        <a:solidFill>
                          <a:srgbClr val="D9D9D9"/>
                        </a:solidFill>
                        <a:latin typeface="Arial" panose="020B0604020202020204" pitchFamily="34" charset="0"/>
                        <a:cs typeface="Arial" panose="020B0604020202020204" pitchFamily="34" charset="0"/>
                      </a:endParaRPr>
                    </a:p>
                  </a:txBody>
                  <a:tcPr marL="182880" marT="91440" marB="3048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7723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To print your poster, visit </a:t>
                      </a:r>
                      <a:r>
                        <a:rPr lang="en-US" sz="1600" noProof="0" dirty="0" err="1">
                          <a:solidFill>
                            <a:srgbClr val="FFC000"/>
                          </a:solidFill>
                          <a:latin typeface="Arial"/>
                          <a:cs typeface="Arial"/>
                        </a:rPr>
                        <a:t>PosterPresentations.com</a:t>
                      </a:r>
                      <a:r>
                        <a:rPr lang="en-US" sz="1600" noProof="0" dirty="0">
                          <a:solidFill>
                            <a:srgbClr val="FFC000"/>
                          </a:solidFill>
                          <a:latin typeface="Arial"/>
                          <a:cs typeface="Arial"/>
                        </a:rPr>
                        <a:t> </a:t>
                      </a:r>
                      <a:r>
                        <a:rPr lang="en-US" sz="1600" noProof="0" dirty="0">
                          <a:solidFill>
                            <a:srgbClr val="D9D9D9"/>
                          </a:solidFill>
                          <a:latin typeface="Arial"/>
                          <a:cs typeface="Arial"/>
                        </a:rPr>
                        <a:t>and click the "</a:t>
                      </a:r>
                      <a:r>
                        <a:rPr lang="en-US" sz="1600" noProof="0" dirty="0">
                          <a:solidFill>
                            <a:srgbClr val="FFC000"/>
                          </a:solidFill>
                          <a:latin typeface="Arial"/>
                          <a:cs typeface="Arial"/>
                        </a:rPr>
                        <a:t>PRINT</a:t>
                      </a:r>
                      <a:r>
                        <a:rPr lang="en-US" sz="16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1600" noProof="0" dirty="0">
                          <a:solidFill>
                            <a:srgbClr val="D9D9D9"/>
                          </a:solidFill>
                          <a:latin typeface="Arial"/>
                          <a:cs typeface="Arial"/>
                        </a:rPr>
                      </a:b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84480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FFC000"/>
                          </a:solidFill>
                          <a:latin typeface="Arial"/>
                          <a:cs typeface="Arial"/>
                        </a:rPr>
                        <a:t>https://</a:t>
                      </a:r>
                      <a:r>
                        <a:rPr lang="en-US" sz="1600" noProof="0" dirty="0" err="1">
                          <a:solidFill>
                            <a:srgbClr val="FFC000"/>
                          </a:solidFill>
                          <a:latin typeface="Arial"/>
                          <a:cs typeface="Arial"/>
                        </a:rPr>
                        <a:t>www.posterpresentations.com</a:t>
                      </a:r>
                      <a:r>
                        <a:rPr lang="en-US" sz="1600" noProof="0" dirty="0">
                          <a:solidFill>
                            <a:srgbClr val="FFC000"/>
                          </a:solidFill>
                          <a:latin typeface="Arial"/>
                          <a:cs typeface="Arial"/>
                        </a:rPr>
                        <a:t>/poster-presentation-services-for-conferences-and-</a:t>
                      </a:r>
                      <a:r>
                        <a:rPr lang="en-US" sz="1600" noProof="0" dirty="0" err="1">
                          <a:solidFill>
                            <a:srgbClr val="FFC000"/>
                          </a:solidFill>
                          <a:latin typeface="Arial"/>
                          <a:cs typeface="Arial"/>
                        </a:rPr>
                        <a:t>events.html</a:t>
                      </a:r>
                      <a:endParaRPr lang="en-US" sz="16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FFC000"/>
                        </a:solidFill>
                        <a:latin typeface="Arial"/>
                        <a:cs typeface="Arial"/>
                      </a:endParaRPr>
                    </a:p>
                  </a:txBody>
                  <a:tcPr marL="1828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080640">
                <a:tc gridSpan="3">
                  <a:txBody>
                    <a:bodyPr/>
                    <a:lstStyle/>
                    <a:p>
                      <a:endParaRPr lang="en-US" sz="1600" dirty="0">
                        <a:solidFill>
                          <a:srgbClr val="1F3A4E"/>
                        </a:solidFill>
                      </a:endParaRPr>
                    </a:p>
                  </a:txBody>
                  <a:tcPr marL="182880" marT="91440" marB="3048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687331">
                <a:tc gridSpan="2">
                  <a:txBody>
                    <a:bodyPr/>
                    <a:lstStyle/>
                    <a:p>
                      <a:pPr>
                        <a:lnSpc>
                          <a:spcPts val="2600"/>
                        </a:lnSpc>
                      </a:pPr>
                      <a:r>
                        <a:rPr lang="en-US" sz="1300" dirty="0">
                          <a:solidFill>
                            <a:schemeClr val="bg1">
                              <a:lumMod val="85000"/>
                            </a:schemeClr>
                          </a:solidFill>
                          <a:latin typeface="Arial"/>
                          <a:cs typeface="Arial"/>
                        </a:rPr>
                        <a:t>© 2025</a:t>
                      </a:r>
                      <a:r>
                        <a:rPr lang="en-US" sz="1300" baseline="0" dirty="0">
                          <a:solidFill>
                            <a:schemeClr val="bg1">
                              <a:lumMod val="85000"/>
                            </a:schemeClr>
                          </a:solidFill>
                          <a:latin typeface="Arial"/>
                          <a:cs typeface="Arial"/>
                        </a:rPr>
                        <a:t> </a:t>
                      </a:r>
                      <a:r>
                        <a:rPr lang="en-US" sz="1300" dirty="0" err="1">
                          <a:solidFill>
                            <a:schemeClr val="bg1">
                              <a:lumMod val="85000"/>
                            </a:schemeClr>
                          </a:solidFill>
                          <a:latin typeface="Arial"/>
                          <a:cs typeface="Arial"/>
                        </a:rPr>
                        <a:t>PosterPresentations.com</a:t>
                      </a:r>
                      <a:br>
                        <a:rPr lang="en-US" sz="1300" dirty="0">
                          <a:solidFill>
                            <a:schemeClr val="bg1">
                              <a:lumMod val="85000"/>
                            </a:schemeClr>
                          </a:solidFill>
                          <a:latin typeface="Arial"/>
                          <a:cs typeface="Arial"/>
                        </a:rPr>
                      </a:br>
                      <a:r>
                        <a:rPr lang="en-US" sz="1300" dirty="0">
                          <a:solidFill>
                            <a:schemeClr val="bg1">
                              <a:lumMod val="85000"/>
                            </a:schemeClr>
                          </a:solidFill>
                          <a:latin typeface="Arial"/>
                          <a:cs typeface="Arial"/>
                        </a:rPr>
                        <a:t>2117 Fourth Street ,</a:t>
                      </a:r>
                      <a:r>
                        <a:rPr lang="en-US" sz="1300" baseline="0" dirty="0">
                          <a:solidFill>
                            <a:schemeClr val="bg1">
                              <a:lumMod val="85000"/>
                            </a:schemeClr>
                          </a:solidFill>
                          <a:latin typeface="Arial"/>
                          <a:cs typeface="Arial"/>
                        </a:rPr>
                        <a:t> STE C        </a:t>
                      </a:r>
                    </a:p>
                    <a:p>
                      <a:pPr>
                        <a:lnSpc>
                          <a:spcPts val="2600"/>
                        </a:lnSpc>
                      </a:pPr>
                      <a:r>
                        <a:rPr lang="en-US" sz="1300" baseline="0" dirty="0">
                          <a:solidFill>
                            <a:schemeClr val="bg1">
                              <a:lumMod val="85000"/>
                            </a:schemeClr>
                          </a:solidFill>
                          <a:latin typeface="Arial"/>
                          <a:cs typeface="Arial"/>
                        </a:rPr>
                        <a:t>Berkeley CA 94710 USA</a:t>
                      </a:r>
                      <a:endParaRPr lang="en-US" sz="1300" dirty="0">
                        <a:solidFill>
                          <a:schemeClr val="bg1">
                            <a:lumMod val="85000"/>
                          </a:schemeClr>
                        </a:solidFill>
                        <a:latin typeface="Arial"/>
                        <a:cs typeface="Arial"/>
                      </a:endParaRPr>
                    </a:p>
                  </a:txBody>
                  <a:tcPr marL="182880" marT="91440" marB="3048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200" dirty="0">
                          <a:solidFill>
                            <a:schemeClr val="bg1"/>
                          </a:solidFill>
                          <a:latin typeface="Arial"/>
                          <a:cs typeface="Arial"/>
                        </a:rPr>
                        <a:t>For additional help, visit our online tutorials at </a:t>
                      </a:r>
                      <a:r>
                        <a:rPr lang="en-US" sz="900" dirty="0">
                          <a:solidFill>
                            <a:schemeClr val="bg1"/>
                          </a:solidFill>
                          <a:latin typeface="Arial"/>
                          <a:cs typeface="Arial"/>
                        </a:rPr>
                        <a:t>https://</a:t>
                      </a:r>
                      <a:r>
                        <a:rPr lang="en-US" sz="900" dirty="0" err="1">
                          <a:solidFill>
                            <a:schemeClr val="bg1"/>
                          </a:solidFill>
                          <a:latin typeface="Arial"/>
                          <a:cs typeface="Arial"/>
                        </a:rPr>
                        <a:t>www.posterpresentations.com</a:t>
                      </a:r>
                      <a:r>
                        <a:rPr lang="en-US" sz="900" dirty="0">
                          <a:solidFill>
                            <a:schemeClr val="bg1"/>
                          </a:solidFill>
                          <a:latin typeface="Arial"/>
                          <a:cs typeface="Arial"/>
                        </a:rPr>
                        <a:t>/</a:t>
                      </a:r>
                      <a:r>
                        <a:rPr lang="en-US" sz="900" dirty="0" err="1">
                          <a:solidFill>
                            <a:schemeClr val="bg1"/>
                          </a:solidFill>
                          <a:latin typeface="Arial"/>
                          <a:cs typeface="Arial"/>
                        </a:rPr>
                        <a:t>helpdesk.html</a:t>
                      </a:r>
                      <a:endParaRPr lang="en-US" sz="6700" dirty="0"/>
                    </a:p>
                  </a:txBody>
                  <a:tcPr marL="182880" marT="91440" marB="3048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5851930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800" rtl="0" eaLnBrk="1" latinLnBrk="0" hangingPunct="1">
        <a:spcBef>
          <a:spcPct val="0"/>
        </a:spcBef>
        <a:buNone/>
        <a:defRPr sz="8801" kern="1200">
          <a:solidFill>
            <a:schemeClr val="bg1"/>
          </a:solidFill>
          <a:latin typeface="Trebuchet MS" pitchFamily="34" charset="0"/>
          <a:ea typeface="+mj-ea"/>
          <a:cs typeface="+mj-cs"/>
        </a:defRPr>
      </a:lvl1pPr>
    </p:titleStyle>
    <p:bodyStyle>
      <a:lvl1pPr marL="1645800" indent="-1645800" algn="l" defTabSz="43888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800" rtl="0" eaLnBrk="1" latinLnBrk="0" hangingPunct="1">
        <a:defRPr sz="8600" kern="1200">
          <a:solidFill>
            <a:schemeClr val="tx1"/>
          </a:solidFill>
          <a:latin typeface="+mn-lt"/>
          <a:ea typeface="+mn-ea"/>
          <a:cs typeface="+mn-cs"/>
        </a:defRPr>
      </a:lvl1pPr>
      <a:lvl2pPr marL="2194400" algn="l" defTabSz="4388800" rtl="0" eaLnBrk="1" latinLnBrk="0" hangingPunct="1">
        <a:defRPr sz="8600" kern="1200">
          <a:solidFill>
            <a:schemeClr val="tx1"/>
          </a:solidFill>
          <a:latin typeface="+mn-lt"/>
          <a:ea typeface="+mn-ea"/>
          <a:cs typeface="+mn-cs"/>
        </a:defRPr>
      </a:lvl2pPr>
      <a:lvl3pPr marL="4388800" algn="l" defTabSz="4388800" rtl="0" eaLnBrk="1" latinLnBrk="0" hangingPunct="1">
        <a:defRPr sz="8600" kern="1200">
          <a:solidFill>
            <a:schemeClr val="tx1"/>
          </a:solidFill>
          <a:latin typeface="+mn-lt"/>
          <a:ea typeface="+mn-ea"/>
          <a:cs typeface="+mn-cs"/>
        </a:defRPr>
      </a:lvl3pPr>
      <a:lvl4pPr marL="6583198" algn="l" defTabSz="4388800" rtl="0" eaLnBrk="1" latinLnBrk="0" hangingPunct="1">
        <a:defRPr sz="8600" kern="1200">
          <a:solidFill>
            <a:schemeClr val="tx1"/>
          </a:solidFill>
          <a:latin typeface="+mn-lt"/>
          <a:ea typeface="+mn-ea"/>
          <a:cs typeface="+mn-cs"/>
        </a:defRPr>
      </a:lvl4pPr>
      <a:lvl5pPr marL="8777598" algn="l" defTabSz="4388800" rtl="0" eaLnBrk="1" latinLnBrk="0" hangingPunct="1">
        <a:defRPr sz="8600" kern="1200">
          <a:solidFill>
            <a:schemeClr val="tx1"/>
          </a:solidFill>
          <a:latin typeface="+mn-lt"/>
          <a:ea typeface="+mn-ea"/>
          <a:cs typeface="+mn-cs"/>
        </a:defRPr>
      </a:lvl5pPr>
      <a:lvl6pPr marL="10971998" algn="l" defTabSz="4388800" rtl="0" eaLnBrk="1" latinLnBrk="0" hangingPunct="1">
        <a:defRPr sz="8600" kern="1200">
          <a:solidFill>
            <a:schemeClr val="tx1"/>
          </a:solidFill>
          <a:latin typeface="+mn-lt"/>
          <a:ea typeface="+mn-ea"/>
          <a:cs typeface="+mn-cs"/>
        </a:defRPr>
      </a:lvl6pPr>
      <a:lvl7pPr marL="13166399" algn="l" defTabSz="4388800" rtl="0" eaLnBrk="1" latinLnBrk="0" hangingPunct="1">
        <a:defRPr sz="8600" kern="1200">
          <a:solidFill>
            <a:schemeClr val="tx1"/>
          </a:solidFill>
          <a:latin typeface="+mn-lt"/>
          <a:ea typeface="+mn-ea"/>
          <a:cs typeface="+mn-cs"/>
        </a:defRPr>
      </a:lvl7pPr>
      <a:lvl8pPr marL="15360797" algn="l" defTabSz="4388800" rtl="0" eaLnBrk="1" latinLnBrk="0" hangingPunct="1">
        <a:defRPr sz="8600" kern="1200">
          <a:solidFill>
            <a:schemeClr val="tx1"/>
          </a:solidFill>
          <a:latin typeface="+mn-lt"/>
          <a:ea typeface="+mn-ea"/>
          <a:cs typeface="+mn-cs"/>
        </a:defRPr>
      </a:lvl8pPr>
      <a:lvl9pPr marL="17555198" algn="l" defTabSz="43888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64" userDrawn="1">
          <p15:clr>
            <a:srgbClr val="F26B43"/>
          </p15:clr>
        </p15:guide>
        <p15:guide id="2" userDrawn="1">
          <p15:clr>
            <a:srgbClr val="F26B43"/>
          </p15:clr>
        </p15:guide>
        <p15:guide id="3" pos="27648" userDrawn="1">
          <p15:clr>
            <a:srgbClr val="F26B43"/>
          </p15:clr>
        </p15:guide>
        <p15:guide id="4" orient="horz" pos="1347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26" Type="http://schemas.openxmlformats.org/officeDocument/2006/relationships/image" Target="../media/image17.png"/><Relationship Id="rId3" Type="http://schemas.openxmlformats.org/officeDocument/2006/relationships/image" Target="../media/image9.jpg"/><Relationship Id="rId21" Type="http://schemas.openxmlformats.org/officeDocument/2006/relationships/image" Target="../media/image12.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5" Type="http://schemas.openxmlformats.org/officeDocument/2006/relationships/image" Target="../media/image16.png"/><Relationship Id="rId2" Type="http://schemas.openxmlformats.org/officeDocument/2006/relationships/hyperlink" Target="https://www.kaggle.com/datasets/balraj98/deepglobe-road-extraction-dataset/data" TargetMode="External"/><Relationship Id="rId16" Type="http://schemas.openxmlformats.org/officeDocument/2006/relationships/diagramData" Target="../diagrams/data3.xml"/><Relationship Id="rId20" Type="http://schemas.microsoft.com/office/2007/relationships/diagramDrawing" Target="../diagrams/drawing3.xml"/><Relationship Id="rId29"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image" Target="../media/image15.png"/><Relationship Id="rId5" Type="http://schemas.openxmlformats.org/officeDocument/2006/relationships/image" Target="../media/image11.png"/><Relationship Id="rId15" Type="http://schemas.microsoft.com/office/2007/relationships/diagramDrawing" Target="../diagrams/drawing2.xml"/><Relationship Id="rId23" Type="http://schemas.openxmlformats.org/officeDocument/2006/relationships/image" Target="../media/image14.jpeg"/><Relationship Id="rId28" Type="http://schemas.openxmlformats.org/officeDocument/2006/relationships/image" Target="../media/image19.png"/><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image" Target="../media/image10.jp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image" Target="../media/image13.pn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9F9">
            <a:alpha val="0"/>
          </a:srgbClr>
        </a:solidFill>
        <a:effectLst/>
      </p:bgPr>
    </p:bg>
    <p:spTree>
      <p:nvGrpSpPr>
        <p:cNvPr id="1" name=""/>
        <p:cNvGrpSpPr/>
        <p:nvPr/>
      </p:nvGrpSpPr>
      <p:grpSpPr>
        <a:xfrm>
          <a:off x="0" y="0"/>
          <a:ext cx="0" cy="0"/>
          <a:chOff x="0" y="0"/>
          <a:chExt cx="0" cy="0"/>
        </a:xfrm>
      </p:grpSpPr>
      <p:sp>
        <p:nvSpPr>
          <p:cNvPr id="69" name="Text Placeholder 68">
            <a:extLst>
              <a:ext uri="{FF2B5EF4-FFF2-40B4-BE49-F238E27FC236}">
                <a16:creationId xmlns:a16="http://schemas.microsoft.com/office/drawing/2014/main" id="{BC1CD02C-4ECA-4990-F11C-8D39DE37138C}"/>
              </a:ext>
            </a:extLst>
          </p:cNvPr>
          <p:cNvSpPr>
            <a:spLocks noGrp="1"/>
          </p:cNvSpPr>
          <p:nvPr>
            <p:ph type="body" sz="quarter" idx="10"/>
          </p:nvPr>
        </p:nvSpPr>
        <p:spPr>
          <a:xfrm>
            <a:off x="465469" y="4253349"/>
            <a:ext cx="8030832" cy="3250121"/>
          </a:xfrm>
        </p:spPr>
        <p:txBody>
          <a:bodyPr/>
          <a:lstStyle/>
          <a:p>
            <a:pPr algn="just"/>
            <a:r>
              <a:rPr lang="vi-VN" sz="2000" dirty="0">
                <a:solidFill>
                  <a:schemeClr val="tx1"/>
                </a:solidFill>
                <a:ea typeface="Open Sans" panose="020B0606030504020204" pitchFamily="34" charset="0"/>
                <a:cs typeface="Open Sans" panose="020B0606030504020204" pitchFamily="34" charset="0"/>
              </a:rPr>
              <a:t>With the rise of artificial intelligence and deep learning in geospatial applications, automated road extraction from satellite images has become a crucial task for urban planning, navigation, and disaster management. Traditional methods for road segmentation often struggle with occlusions, varying illumination, and complex road structures. This project leverages DeepLabV3+, a state-of-the-art deep learning architecture, to enhance road segmentation accuracy in both urban and rural environments.</a:t>
            </a:r>
          </a:p>
          <a:p>
            <a:endParaRPr lang="en-US" dirty="0"/>
          </a:p>
        </p:txBody>
      </p:sp>
      <p:sp>
        <p:nvSpPr>
          <p:cNvPr id="70" name="Text Placeholder 69">
            <a:extLst>
              <a:ext uri="{FF2B5EF4-FFF2-40B4-BE49-F238E27FC236}">
                <a16:creationId xmlns:a16="http://schemas.microsoft.com/office/drawing/2014/main" id="{4C562197-D0C9-D3BB-4FD1-5E151B45B9BA}"/>
              </a:ext>
            </a:extLst>
          </p:cNvPr>
          <p:cNvSpPr>
            <a:spLocks noGrp="1"/>
          </p:cNvSpPr>
          <p:nvPr>
            <p:ph type="body" sz="quarter" idx="11"/>
          </p:nvPr>
        </p:nvSpPr>
        <p:spPr/>
        <p:txBody>
          <a:bodyPr/>
          <a:lstStyle/>
          <a:p>
            <a:r>
              <a:rPr lang="en-US" dirty="0"/>
              <a:t>INTRODUCTION</a:t>
            </a:r>
          </a:p>
        </p:txBody>
      </p:sp>
      <p:sp>
        <p:nvSpPr>
          <p:cNvPr id="71" name="Text Placeholder 70">
            <a:extLst>
              <a:ext uri="{FF2B5EF4-FFF2-40B4-BE49-F238E27FC236}">
                <a16:creationId xmlns:a16="http://schemas.microsoft.com/office/drawing/2014/main" id="{CBC716D3-E30F-A1E9-A1AA-A972BA7CC304}"/>
              </a:ext>
            </a:extLst>
          </p:cNvPr>
          <p:cNvSpPr>
            <a:spLocks noGrp="1"/>
          </p:cNvSpPr>
          <p:nvPr>
            <p:ph type="body" sz="quarter" idx="20"/>
          </p:nvPr>
        </p:nvSpPr>
        <p:spPr>
          <a:xfrm>
            <a:off x="465469" y="7349581"/>
            <a:ext cx="8039100" cy="307777"/>
          </a:xfrm>
        </p:spPr>
        <p:txBody>
          <a:bodyPr/>
          <a:lstStyle/>
          <a:p>
            <a:r>
              <a:rPr lang="en-US" dirty="0"/>
              <a:t>PROJECT OBJECTIVE</a:t>
            </a:r>
          </a:p>
        </p:txBody>
      </p:sp>
      <p:sp>
        <p:nvSpPr>
          <p:cNvPr id="73" name="Text Placeholder 72">
            <a:extLst>
              <a:ext uri="{FF2B5EF4-FFF2-40B4-BE49-F238E27FC236}">
                <a16:creationId xmlns:a16="http://schemas.microsoft.com/office/drawing/2014/main" id="{30E8D47E-B376-DDD9-CD71-119E915411F9}"/>
              </a:ext>
            </a:extLst>
          </p:cNvPr>
          <p:cNvSpPr>
            <a:spLocks noGrp="1"/>
          </p:cNvSpPr>
          <p:nvPr>
            <p:ph type="body" sz="quarter" idx="22"/>
          </p:nvPr>
        </p:nvSpPr>
        <p:spPr>
          <a:xfrm>
            <a:off x="9185406" y="3690647"/>
            <a:ext cx="8065958" cy="677108"/>
          </a:xfrm>
        </p:spPr>
        <p:txBody>
          <a:bodyPr/>
          <a:lstStyle/>
          <a:p>
            <a:r>
              <a:rPr lang="en-US" sz="2000" dirty="0">
                <a:solidFill>
                  <a:srgbClr val="235078"/>
                </a:solidFill>
                <a:latin typeface="Libre Baskerville" panose="02000000000000000000" pitchFamily="2" charset="0"/>
              </a:rPr>
              <a:t>Block Diagram</a:t>
            </a:r>
          </a:p>
          <a:p>
            <a:endParaRPr lang="en-US" dirty="0"/>
          </a:p>
        </p:txBody>
      </p:sp>
      <p:sp>
        <p:nvSpPr>
          <p:cNvPr id="74" name="Text Placeholder 73">
            <a:extLst>
              <a:ext uri="{FF2B5EF4-FFF2-40B4-BE49-F238E27FC236}">
                <a16:creationId xmlns:a16="http://schemas.microsoft.com/office/drawing/2014/main" id="{1FB96BE2-FF33-D240-299A-69D268D0C00A}"/>
              </a:ext>
            </a:extLst>
          </p:cNvPr>
          <p:cNvSpPr>
            <a:spLocks noGrp="1"/>
          </p:cNvSpPr>
          <p:nvPr>
            <p:ph type="body" sz="quarter" idx="23"/>
          </p:nvPr>
        </p:nvSpPr>
        <p:spPr>
          <a:xfrm>
            <a:off x="17912033" y="4219884"/>
            <a:ext cx="8072168" cy="2917722"/>
          </a:xfrm>
        </p:spPr>
        <p:txBody>
          <a:bodyPr/>
          <a:lstStyle/>
          <a:p>
            <a:r>
              <a:rPr lang="en-US" sz="2400" dirty="0">
                <a:solidFill>
                  <a:srgbClr val="1482A5"/>
                </a:solidFill>
                <a:latin typeface="+mn-lt"/>
                <a:ea typeface="Open Sans" panose="020B0606030504020204" pitchFamily="34" charset="0"/>
                <a:cs typeface="Open Sans" panose="020B0606030504020204" pitchFamily="34" charset="0"/>
              </a:rPr>
              <a:t>Data Collection</a:t>
            </a:r>
          </a:p>
          <a:p>
            <a:r>
              <a:rPr lang="en-CA" sz="2400" dirty="0">
                <a:solidFill>
                  <a:schemeClr val="dk1"/>
                </a:solidFill>
                <a:latin typeface="+mn-lt"/>
                <a:ea typeface="Aptos"/>
                <a:cs typeface="Aptos"/>
                <a:sym typeface="Aptos"/>
              </a:rPr>
              <a:t>Kaggle, containing high-resolution satellite images with road network annotations </a:t>
            </a:r>
          </a:p>
          <a:p>
            <a:r>
              <a:rPr lang="en-CA" sz="2400" dirty="0">
                <a:solidFill>
                  <a:schemeClr val="dk1"/>
                </a:solidFill>
                <a:latin typeface="+mn-lt"/>
                <a:ea typeface="Aptos"/>
                <a:cs typeface="Aptos"/>
                <a:sym typeface="Aptos"/>
              </a:rPr>
              <a:t>(</a:t>
            </a:r>
            <a:r>
              <a:rPr lang="en-CA" sz="2400" u="sng" dirty="0">
                <a:solidFill>
                  <a:srgbClr val="9325A5"/>
                </a:solidFill>
                <a:latin typeface="+mn-lt"/>
                <a:ea typeface="Aptos"/>
                <a:cs typeface="Aptos"/>
                <a:sym typeface="Aptos"/>
                <a:hlinkClick r:id="rId2">
                  <a:extLst>
                    <a:ext uri="{A12FA001-AC4F-418D-AE19-62706E023703}">
                      <ahyp:hlinkClr xmlns:ahyp="http://schemas.microsoft.com/office/drawing/2018/hyperlinkcolor" val="tx"/>
                    </a:ext>
                  </a:extLst>
                </a:hlinkClick>
              </a:rPr>
              <a:t>https://www.kaggle.com/datasets/balraj98/deepglobe-road-extraction-dataset/data</a:t>
            </a:r>
            <a:r>
              <a:rPr lang="en-CA" sz="2400" dirty="0">
                <a:solidFill>
                  <a:schemeClr val="dk1"/>
                </a:solidFill>
                <a:latin typeface="+mn-lt"/>
                <a:ea typeface="Aptos"/>
                <a:cs typeface="Aptos"/>
                <a:sym typeface="Aptos"/>
              </a:rPr>
              <a:t>).</a:t>
            </a:r>
          </a:p>
          <a:p>
            <a:pPr marL="342900" lvl="7" indent="-342900">
              <a:buFont typeface="Arial" panose="020B0604020202020204" pitchFamily="34" charset="0"/>
              <a:buChar char="•"/>
            </a:pPr>
            <a:r>
              <a:rPr lang="en-CA" sz="2400" dirty="0">
                <a:solidFill>
                  <a:schemeClr val="dk1"/>
                </a:solidFill>
                <a:ea typeface="Aptos"/>
                <a:cs typeface="Aptos"/>
                <a:sym typeface="Aptos"/>
              </a:rPr>
              <a:t>Images: 6,226, Masks: 6,226</a:t>
            </a:r>
            <a:endParaRPr lang="en-CA" sz="2400" dirty="0"/>
          </a:p>
          <a:p>
            <a:endParaRPr lang="en-US" dirty="0"/>
          </a:p>
        </p:txBody>
      </p:sp>
      <p:sp>
        <p:nvSpPr>
          <p:cNvPr id="75" name="Text Placeholder 74">
            <a:extLst>
              <a:ext uri="{FF2B5EF4-FFF2-40B4-BE49-F238E27FC236}">
                <a16:creationId xmlns:a16="http://schemas.microsoft.com/office/drawing/2014/main" id="{0D17141E-E13A-88DA-1D33-0F1EC1C26849}"/>
              </a:ext>
            </a:extLst>
          </p:cNvPr>
          <p:cNvSpPr>
            <a:spLocks noGrp="1"/>
          </p:cNvSpPr>
          <p:nvPr>
            <p:ph type="body" sz="quarter" idx="24"/>
          </p:nvPr>
        </p:nvSpPr>
        <p:spPr>
          <a:xfrm>
            <a:off x="17907000" y="3684022"/>
            <a:ext cx="8078767" cy="677108"/>
          </a:xfrm>
        </p:spPr>
        <p:txBody>
          <a:bodyPr/>
          <a:lstStyle/>
          <a:p>
            <a:r>
              <a:rPr lang="en-US" sz="2000" dirty="0">
                <a:solidFill>
                  <a:srgbClr val="235078"/>
                </a:solidFill>
                <a:latin typeface="Libre Baskerville" panose="02000000000000000000" pitchFamily="2" charset="0"/>
              </a:rPr>
              <a:t>Methodology</a:t>
            </a:r>
          </a:p>
          <a:p>
            <a:endParaRPr lang="en-US" dirty="0"/>
          </a:p>
        </p:txBody>
      </p:sp>
      <p:sp>
        <p:nvSpPr>
          <p:cNvPr id="76" name="Text Placeholder 75">
            <a:extLst>
              <a:ext uri="{FF2B5EF4-FFF2-40B4-BE49-F238E27FC236}">
                <a16:creationId xmlns:a16="http://schemas.microsoft.com/office/drawing/2014/main" id="{483825EC-9390-7F0D-F78E-7EB2D3739B92}"/>
              </a:ext>
            </a:extLst>
          </p:cNvPr>
          <p:cNvSpPr>
            <a:spLocks noGrp="1"/>
          </p:cNvSpPr>
          <p:nvPr>
            <p:ph type="body" sz="quarter" idx="25"/>
          </p:nvPr>
        </p:nvSpPr>
        <p:spPr>
          <a:xfrm>
            <a:off x="35356799" y="3690647"/>
            <a:ext cx="8065189" cy="677108"/>
          </a:xfrm>
        </p:spPr>
        <p:txBody>
          <a:bodyPr/>
          <a:lstStyle/>
          <a:p>
            <a:r>
              <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rPr>
              <a:t>Baseline Model</a:t>
            </a:r>
          </a:p>
          <a:p>
            <a:endParaRPr lang="en-US" dirty="0"/>
          </a:p>
        </p:txBody>
      </p:sp>
      <p:sp>
        <p:nvSpPr>
          <p:cNvPr id="78" name="Text Placeholder 77">
            <a:extLst>
              <a:ext uri="{FF2B5EF4-FFF2-40B4-BE49-F238E27FC236}">
                <a16:creationId xmlns:a16="http://schemas.microsoft.com/office/drawing/2014/main" id="{EFFFA73C-7BF4-91DD-22A2-CC2E2662E5E7}"/>
              </a:ext>
            </a:extLst>
          </p:cNvPr>
          <p:cNvSpPr>
            <a:spLocks noGrp="1"/>
          </p:cNvSpPr>
          <p:nvPr>
            <p:ph type="body" sz="quarter" idx="27"/>
          </p:nvPr>
        </p:nvSpPr>
        <p:spPr>
          <a:xfrm>
            <a:off x="35358816" y="12221631"/>
            <a:ext cx="8079149" cy="307777"/>
          </a:xfrm>
        </p:spPr>
        <p:txBody>
          <a:bodyPr/>
          <a:lstStyle/>
          <a:p>
            <a:r>
              <a:rPr lang="en-US" dirty="0"/>
              <a:t>Validation and Testing</a:t>
            </a:r>
          </a:p>
        </p:txBody>
      </p:sp>
      <p:sp>
        <p:nvSpPr>
          <p:cNvPr id="80" name="Text Placeholder 79">
            <a:extLst>
              <a:ext uri="{FF2B5EF4-FFF2-40B4-BE49-F238E27FC236}">
                <a16:creationId xmlns:a16="http://schemas.microsoft.com/office/drawing/2014/main" id="{BBB32971-B99B-5333-E598-39E1C0ADC89C}"/>
              </a:ext>
            </a:extLst>
          </p:cNvPr>
          <p:cNvSpPr>
            <a:spLocks noGrp="1"/>
          </p:cNvSpPr>
          <p:nvPr>
            <p:ph type="body" sz="quarter" idx="29"/>
          </p:nvPr>
        </p:nvSpPr>
        <p:spPr>
          <a:xfrm>
            <a:off x="35344791" y="18607591"/>
            <a:ext cx="8077197" cy="430887"/>
          </a:xfrm>
        </p:spPr>
        <p:txBody>
          <a:bodyPr/>
          <a:lstStyle/>
          <a:p>
            <a:r>
              <a:rPr lang="en-US" dirty="0">
                <a:solidFill>
                  <a:srgbClr val="235078"/>
                </a:solidFill>
                <a:latin typeface="Libre Baskerville" panose="02000000000000000000" pitchFamily="2" charset="0"/>
              </a:rPr>
              <a:t>Conclusion</a:t>
            </a:r>
          </a:p>
          <a:p>
            <a:endParaRPr lang="en-US" dirty="0"/>
          </a:p>
        </p:txBody>
      </p:sp>
      <p:sp>
        <p:nvSpPr>
          <p:cNvPr id="81" name="Text Placeholder 80">
            <a:extLst>
              <a:ext uri="{FF2B5EF4-FFF2-40B4-BE49-F238E27FC236}">
                <a16:creationId xmlns:a16="http://schemas.microsoft.com/office/drawing/2014/main" id="{4D3B279B-C443-813C-9A36-F95BA8179D1E}"/>
              </a:ext>
            </a:extLst>
          </p:cNvPr>
          <p:cNvSpPr>
            <a:spLocks noGrp="1"/>
          </p:cNvSpPr>
          <p:nvPr>
            <p:ph type="body" sz="quarter" idx="30"/>
          </p:nvPr>
        </p:nvSpPr>
        <p:spPr>
          <a:xfrm>
            <a:off x="35356800" y="19058296"/>
            <a:ext cx="8081165" cy="2019014"/>
          </a:xfrm>
        </p:spPr>
        <p:txBody>
          <a:bodyPr/>
          <a:lstStyle/>
          <a:p>
            <a:pPr algn="just"/>
            <a:r>
              <a:rPr lang="vi-VN" sz="2000" dirty="0">
                <a:solidFill>
                  <a:schemeClr val="tx1"/>
                </a:solidFill>
                <a:ea typeface="Open Sans" panose="020B0606030504020204" pitchFamily="34" charset="0"/>
                <a:cs typeface="Open Sans" panose="020B0606030504020204" pitchFamily="34" charset="0"/>
              </a:rPr>
              <a:t>This project successfully implemented DeepLabV3+ for road segmentation, achieving a high IoU score of 0.9518 and a low Dice Loss of 0.0261. The model outperforms U-Net in terms of segmentation accuracy and precision, making it a viable solution for automated road extraction in satellite imagery.</a:t>
            </a:r>
          </a:p>
          <a:p>
            <a:endParaRPr lang="en-US" dirty="0"/>
          </a:p>
        </p:txBody>
      </p:sp>
      <p:sp>
        <p:nvSpPr>
          <p:cNvPr id="82" name="Text Placeholder 81">
            <a:extLst>
              <a:ext uri="{FF2B5EF4-FFF2-40B4-BE49-F238E27FC236}">
                <a16:creationId xmlns:a16="http://schemas.microsoft.com/office/drawing/2014/main" id="{96E2B4DD-8F0B-B4C2-0528-6C86738E9A66}"/>
              </a:ext>
            </a:extLst>
          </p:cNvPr>
          <p:cNvSpPr>
            <a:spLocks noGrp="1"/>
          </p:cNvSpPr>
          <p:nvPr>
            <p:ph type="body" sz="quarter" idx="96"/>
          </p:nvPr>
        </p:nvSpPr>
        <p:spPr>
          <a:xfrm>
            <a:off x="465469" y="7929106"/>
            <a:ext cx="8039100" cy="3496342"/>
          </a:xfrm>
        </p:spPr>
        <p:txBody>
          <a:bodyPr/>
          <a:lstStyle/>
          <a:p>
            <a:pPr algn="just"/>
            <a:r>
              <a:rPr lang="vi-VN" sz="2000" dirty="0">
                <a:solidFill>
                  <a:schemeClr val="tx1"/>
                </a:solidFill>
                <a:ea typeface="Open Sans" panose="020B0606030504020204" pitchFamily="34" charset="0"/>
                <a:cs typeface="Open Sans" panose="020B0606030504020204" pitchFamily="34" charset="0"/>
              </a:rPr>
              <a:t>This project implements and evaluates DeepLabV3+ for road segmentation in satellite imagery. The key objectives include:</a:t>
            </a:r>
          </a:p>
          <a:p>
            <a:pPr marL="285750" lvl="0" indent="-285750" algn="just">
              <a:buFont typeface="Arial" panose="020B0604020202020204" pitchFamily="34" charset="0"/>
              <a:buChar char="•"/>
            </a:pPr>
            <a:r>
              <a:rPr lang="vi-VN" sz="2000" dirty="0">
                <a:solidFill>
                  <a:schemeClr val="tx1"/>
                </a:solidFill>
                <a:ea typeface="Open Sans" panose="020B0606030504020204" pitchFamily="34" charset="0"/>
                <a:cs typeface="Open Sans" panose="020B0606030504020204" pitchFamily="34" charset="0"/>
              </a:rPr>
              <a:t>Utilizing DeepLabV3+'s advanced features to segment roads effectively.</a:t>
            </a:r>
          </a:p>
          <a:p>
            <a:pPr marL="285750" lvl="0" indent="-285750" algn="just">
              <a:buFont typeface="Arial" panose="020B0604020202020204" pitchFamily="34" charset="0"/>
              <a:buChar char="•"/>
            </a:pPr>
            <a:r>
              <a:rPr lang="vi-VN" sz="2000" dirty="0">
                <a:solidFill>
                  <a:schemeClr val="tx1"/>
                </a:solidFill>
                <a:ea typeface="Open Sans" panose="020B0606030504020204" pitchFamily="34" charset="0"/>
                <a:cs typeface="Open Sans" panose="020B0606030504020204" pitchFamily="34" charset="0"/>
              </a:rPr>
              <a:t>Evaluating performance based on IoU and Dice Coefficient.</a:t>
            </a:r>
          </a:p>
          <a:p>
            <a:pPr marL="285750" lvl="0" indent="-285750" algn="just">
              <a:buFont typeface="Arial" panose="020B0604020202020204" pitchFamily="34" charset="0"/>
              <a:buChar char="•"/>
            </a:pPr>
            <a:r>
              <a:rPr lang="vi-VN" sz="2000" dirty="0">
                <a:solidFill>
                  <a:schemeClr val="tx1"/>
                </a:solidFill>
                <a:ea typeface="Open Sans" panose="020B0606030504020204" pitchFamily="34" charset="0"/>
                <a:cs typeface="Open Sans" panose="020B0606030504020204" pitchFamily="34" charset="0"/>
              </a:rPr>
              <a:t>Comparing results with U-Net to assess the best-performing model.</a:t>
            </a:r>
          </a:p>
          <a:p>
            <a:pPr marL="285750" indent="-285750" algn="just">
              <a:buFont typeface="Arial" panose="020B0604020202020204" pitchFamily="34" charset="0"/>
              <a:buChar char="•"/>
            </a:pPr>
            <a:r>
              <a:rPr lang="vi-VN" sz="2000" dirty="0">
                <a:solidFill>
                  <a:schemeClr val="tx1"/>
                </a:solidFill>
                <a:ea typeface="Open Sans" panose="020B0606030504020204" pitchFamily="34" charset="0"/>
                <a:cs typeface="Open Sans" panose="020B0606030504020204" pitchFamily="34" charset="0"/>
              </a:rPr>
              <a:t>Enahance/Optimize the baseline model to Generate reliable segmentation outputs for real-world applications.</a:t>
            </a:r>
          </a:p>
          <a:p>
            <a:endParaRPr lang="en-US" dirty="0"/>
          </a:p>
        </p:txBody>
      </p:sp>
      <p:sp>
        <p:nvSpPr>
          <p:cNvPr id="84" name="Text Placeholder 83">
            <a:extLst>
              <a:ext uri="{FF2B5EF4-FFF2-40B4-BE49-F238E27FC236}">
                <a16:creationId xmlns:a16="http://schemas.microsoft.com/office/drawing/2014/main" id="{36E0FCF7-16AC-FAFB-DF45-227D8BEB97AE}"/>
              </a:ext>
            </a:extLst>
          </p:cNvPr>
          <p:cNvSpPr>
            <a:spLocks noGrp="1"/>
          </p:cNvSpPr>
          <p:nvPr>
            <p:ph type="body" sz="quarter" idx="151"/>
          </p:nvPr>
        </p:nvSpPr>
        <p:spPr>
          <a:xfrm>
            <a:off x="5747669" y="1558044"/>
            <a:ext cx="32526497" cy="1218795"/>
          </a:xfrm>
        </p:spPr>
        <p:txBody>
          <a:bodyPr/>
          <a:lstStyle/>
          <a:p>
            <a:r>
              <a:rPr lang="en-US" sz="3600" dirty="0">
                <a:solidFill>
                  <a:srgbClr val="1482A5"/>
                </a:solidFill>
                <a:latin typeface="Montserrat Light" panose="00000400000000000000" pitchFamily="50" charset="0"/>
              </a:rPr>
              <a:t>Author: Diep Nguyen + Harnil Patel + Do Thin</a:t>
            </a:r>
          </a:p>
          <a:p>
            <a:endParaRPr lang="en-US" dirty="0"/>
          </a:p>
        </p:txBody>
      </p:sp>
      <p:sp>
        <p:nvSpPr>
          <p:cNvPr id="85" name="Text Placeholder 84">
            <a:extLst>
              <a:ext uri="{FF2B5EF4-FFF2-40B4-BE49-F238E27FC236}">
                <a16:creationId xmlns:a16="http://schemas.microsoft.com/office/drawing/2014/main" id="{9610DF6A-67C6-808A-7074-2ADCE0E144E2}"/>
              </a:ext>
            </a:extLst>
          </p:cNvPr>
          <p:cNvSpPr>
            <a:spLocks noGrp="1"/>
          </p:cNvSpPr>
          <p:nvPr>
            <p:ph type="body" sz="quarter" idx="153"/>
          </p:nvPr>
        </p:nvSpPr>
        <p:spPr>
          <a:xfrm>
            <a:off x="5747669" y="555716"/>
            <a:ext cx="32526497" cy="3176254"/>
          </a:xfrm>
        </p:spPr>
        <p:txBody>
          <a:bodyPr/>
          <a:lstStyle/>
          <a:p>
            <a:r>
              <a:rPr lang="en-US" sz="4800" dirty="0">
                <a:solidFill>
                  <a:srgbClr val="235078"/>
                </a:solidFill>
                <a:latin typeface="Libre Baskerville" panose="02000000000000000000" pitchFamily="2" charset="0"/>
              </a:rPr>
              <a:t>AI-Road Network Extraction From Satellite Imagery</a:t>
            </a:r>
          </a:p>
          <a:p>
            <a:endParaRPr lang="en-US" dirty="0"/>
          </a:p>
          <a:p>
            <a:r>
              <a:rPr lang="en-US" sz="3600" dirty="0">
                <a:solidFill>
                  <a:srgbClr val="1482A5"/>
                </a:solidFill>
                <a:latin typeface="Montserrat Light" panose="00000400000000000000" pitchFamily="50" charset="0"/>
              </a:rPr>
              <a:t>Instructor: Himanshu Patel – Saskatchewan Polytechnic</a:t>
            </a:r>
          </a:p>
          <a:p>
            <a:endParaRPr lang="en-US" dirty="0"/>
          </a:p>
        </p:txBody>
      </p:sp>
      <p:sp>
        <p:nvSpPr>
          <p:cNvPr id="87" name="Text Placeholder 86">
            <a:extLst>
              <a:ext uri="{FF2B5EF4-FFF2-40B4-BE49-F238E27FC236}">
                <a16:creationId xmlns:a16="http://schemas.microsoft.com/office/drawing/2014/main" id="{D98E1FBD-8397-F819-601A-16B086DDA6C7}"/>
              </a:ext>
            </a:extLst>
          </p:cNvPr>
          <p:cNvSpPr>
            <a:spLocks noGrp="1"/>
          </p:cNvSpPr>
          <p:nvPr>
            <p:ph type="body" sz="quarter" idx="155"/>
          </p:nvPr>
        </p:nvSpPr>
        <p:spPr>
          <a:xfrm>
            <a:off x="26662062" y="3767248"/>
            <a:ext cx="8078767" cy="677108"/>
          </a:xfrm>
        </p:spPr>
        <p:txBody>
          <a:bodyPr/>
          <a:lstStyle/>
          <a:p>
            <a:r>
              <a:rPr lang="en-US" sz="2000" dirty="0">
                <a:solidFill>
                  <a:srgbClr val="1482A5"/>
                </a:solidFill>
                <a:latin typeface="Montserrat Light" panose="00000400000000000000" pitchFamily="50" charset="0"/>
                <a:ea typeface="Open Sans" panose="020B0606030504020204" pitchFamily="34" charset="0"/>
                <a:cs typeface="Open Sans" panose="020B0606030504020204" pitchFamily="34" charset="0"/>
              </a:rPr>
              <a:t>Modelling</a:t>
            </a:r>
          </a:p>
          <a:p>
            <a:endParaRPr lang="en-US" dirty="0"/>
          </a:p>
        </p:txBody>
      </p:sp>
      <p:pic>
        <p:nvPicPr>
          <p:cNvPr id="3" name="Picture 2">
            <a:extLst>
              <a:ext uri="{FF2B5EF4-FFF2-40B4-BE49-F238E27FC236}">
                <a16:creationId xmlns:a16="http://schemas.microsoft.com/office/drawing/2014/main" id="{E4E873CF-5DBE-8477-7D84-78D85FA42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322" y="4253349"/>
            <a:ext cx="7830655" cy="3810617"/>
          </a:xfrm>
          <a:prstGeom prst="rect">
            <a:avLst/>
          </a:prstGeom>
        </p:spPr>
      </p:pic>
      <p:sp>
        <p:nvSpPr>
          <p:cNvPr id="5" name="Text Placeholder 69">
            <a:extLst>
              <a:ext uri="{FF2B5EF4-FFF2-40B4-BE49-F238E27FC236}">
                <a16:creationId xmlns:a16="http://schemas.microsoft.com/office/drawing/2014/main" id="{8B377CDB-83EB-FE39-B336-B729DC2B2FB7}"/>
              </a:ext>
            </a:extLst>
          </p:cNvPr>
          <p:cNvSpPr txBox="1">
            <a:spLocks/>
          </p:cNvSpPr>
          <p:nvPr/>
        </p:nvSpPr>
        <p:spPr>
          <a:xfrm>
            <a:off x="465469" y="11538575"/>
            <a:ext cx="8027090" cy="307777"/>
          </a:xfrm>
          <a:prstGeom prst="rect">
            <a:avLst/>
          </a:prstGeom>
          <a:noFill/>
        </p:spPr>
        <p:txBody>
          <a:bodyPr wrap="square" lIns="91440" tIns="0" rIns="0" bIns="0" anchor="t" anchorCtr="0">
            <a:spAutoFit/>
          </a:bodyPr>
          <a:lstStyle>
            <a:lvl1pPr marL="0" indent="0" algn="l" defTabSz="4388800" rtl="0" eaLnBrk="1" latinLnBrk="0" hangingPunct="1">
              <a:spcBef>
                <a:spcPct val="20000"/>
              </a:spcBef>
              <a:buFont typeface="Arial" pitchFamily="34" charset="0"/>
              <a:buNone/>
              <a:defRPr sz="2000" b="1" u="sng" kern="1200" baseline="0">
                <a:solidFill>
                  <a:srgbClr val="225EAC"/>
                </a:solidFill>
                <a:latin typeface="Century Gothic" panose="020B0502020202020204" pitchFamily="34" charset="0"/>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FLOW DIAGRAM</a:t>
            </a:r>
          </a:p>
        </p:txBody>
      </p:sp>
      <p:pic>
        <p:nvPicPr>
          <p:cNvPr id="6" name="Picture 5">
            <a:extLst>
              <a:ext uri="{FF2B5EF4-FFF2-40B4-BE49-F238E27FC236}">
                <a16:creationId xmlns:a16="http://schemas.microsoft.com/office/drawing/2014/main" id="{83B2D76D-F15D-7189-4210-3F0B51169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31" y="12252960"/>
            <a:ext cx="16781346" cy="8656319"/>
          </a:xfrm>
          <a:prstGeom prst="rect">
            <a:avLst/>
          </a:prstGeom>
        </p:spPr>
      </p:pic>
      <p:pic>
        <p:nvPicPr>
          <p:cNvPr id="7" name="Picture 6">
            <a:extLst>
              <a:ext uri="{FF2B5EF4-FFF2-40B4-BE49-F238E27FC236}">
                <a16:creationId xmlns:a16="http://schemas.microsoft.com/office/drawing/2014/main" id="{79A1999C-0A38-A3D2-02DB-82ADCBF0E8AB}"/>
              </a:ext>
            </a:extLst>
          </p:cNvPr>
          <p:cNvPicPr>
            <a:picLocks noChangeAspect="1"/>
          </p:cNvPicPr>
          <p:nvPr/>
        </p:nvPicPr>
        <p:blipFill>
          <a:blip r:embed="rId5"/>
          <a:stretch>
            <a:fillRect/>
          </a:stretch>
        </p:blipFill>
        <p:spPr>
          <a:xfrm>
            <a:off x="18839363" y="6828371"/>
            <a:ext cx="6212473" cy="2917722"/>
          </a:xfrm>
          <a:prstGeom prst="rect">
            <a:avLst/>
          </a:prstGeom>
        </p:spPr>
      </p:pic>
      <p:sp>
        <p:nvSpPr>
          <p:cNvPr id="10" name="Text Placeholder 74">
            <a:extLst>
              <a:ext uri="{FF2B5EF4-FFF2-40B4-BE49-F238E27FC236}">
                <a16:creationId xmlns:a16="http://schemas.microsoft.com/office/drawing/2014/main" id="{B67B9E59-BEE7-6223-E743-3B3617647166}"/>
              </a:ext>
            </a:extLst>
          </p:cNvPr>
          <p:cNvSpPr txBox="1">
            <a:spLocks/>
          </p:cNvSpPr>
          <p:nvPr/>
        </p:nvSpPr>
        <p:spPr>
          <a:xfrm>
            <a:off x="17745064" y="9926360"/>
            <a:ext cx="8078767" cy="1046440"/>
          </a:xfrm>
          <a:prstGeom prst="rect">
            <a:avLst/>
          </a:prstGeom>
          <a:noFill/>
        </p:spPr>
        <p:txBody>
          <a:bodyPr wrap="square" lIns="91440" tIns="0" rIns="0" bIns="0" anchor="t" anchorCtr="0">
            <a:spAutoFit/>
          </a:bodyPr>
          <a:lstStyle>
            <a:lvl1pPr marL="0" indent="0" algn="l" defTabSz="4388800" rtl="0" eaLnBrk="1" latinLnBrk="0" hangingPunct="1">
              <a:spcBef>
                <a:spcPct val="20000"/>
              </a:spcBef>
              <a:buFont typeface="Arial" pitchFamily="34" charset="0"/>
              <a:buNone/>
              <a:defRPr sz="2000" b="1" u="sng" kern="1200" baseline="0">
                <a:solidFill>
                  <a:srgbClr val="225EAC"/>
                </a:solidFill>
                <a:latin typeface="Century Gothic" panose="020B0502020202020204" pitchFamily="34" charset="0"/>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solidFill>
                  <a:srgbClr val="1482A5"/>
                </a:solidFill>
                <a:latin typeface="Montserrat Light" panose="00000400000000000000" pitchFamily="50" charset="0"/>
                <a:ea typeface="Open Sans" panose="020B0606030504020204" pitchFamily="34" charset="0"/>
                <a:cs typeface="Open Sans" panose="020B0606030504020204" pitchFamily="34" charset="0"/>
              </a:rPr>
              <a:t>Detailed Data Preprocessing</a:t>
            </a:r>
          </a:p>
          <a:p>
            <a:endParaRPr lang="en-US" dirty="0">
              <a:solidFill>
                <a:srgbClr val="235078"/>
              </a:solidFill>
              <a:latin typeface="Libre Baskerville" panose="02000000000000000000" pitchFamily="2" charset="0"/>
            </a:endParaRPr>
          </a:p>
          <a:p>
            <a:endParaRPr lang="en-US" dirty="0"/>
          </a:p>
        </p:txBody>
      </p:sp>
      <p:graphicFrame>
        <p:nvGraphicFramePr>
          <p:cNvPr id="14" name="Diagram 13">
            <a:extLst>
              <a:ext uri="{FF2B5EF4-FFF2-40B4-BE49-F238E27FC236}">
                <a16:creationId xmlns:a16="http://schemas.microsoft.com/office/drawing/2014/main" id="{B9FA013C-F550-ACEA-28D4-7AF5475218D8}"/>
              </a:ext>
            </a:extLst>
          </p:cNvPr>
          <p:cNvGraphicFramePr/>
          <p:nvPr>
            <p:extLst>
              <p:ext uri="{D42A27DB-BD31-4B8C-83A1-F6EECF244321}">
                <p14:modId xmlns:p14="http://schemas.microsoft.com/office/powerpoint/2010/main" val="2562680243"/>
              </p:ext>
            </p:extLst>
          </p:nvPr>
        </p:nvGraphicFramePr>
        <p:xfrm>
          <a:off x="17778688" y="10457088"/>
          <a:ext cx="5638800" cy="38100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8" name="Diagram 17">
            <a:extLst>
              <a:ext uri="{FF2B5EF4-FFF2-40B4-BE49-F238E27FC236}">
                <a16:creationId xmlns:a16="http://schemas.microsoft.com/office/drawing/2014/main" id="{8EB7874B-08C8-2C93-37F8-A3B3DE370DCE}"/>
              </a:ext>
            </a:extLst>
          </p:cNvPr>
          <p:cNvGraphicFramePr/>
          <p:nvPr>
            <p:extLst>
              <p:ext uri="{D42A27DB-BD31-4B8C-83A1-F6EECF244321}">
                <p14:modId xmlns:p14="http://schemas.microsoft.com/office/powerpoint/2010/main" val="889039275"/>
              </p:ext>
            </p:extLst>
          </p:nvPr>
        </p:nvGraphicFramePr>
        <p:xfrm>
          <a:off x="21178049" y="14451577"/>
          <a:ext cx="5058839" cy="381000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9" name="Diagram 18">
            <a:extLst>
              <a:ext uri="{FF2B5EF4-FFF2-40B4-BE49-F238E27FC236}">
                <a16:creationId xmlns:a16="http://schemas.microsoft.com/office/drawing/2014/main" id="{241B07AB-AC3B-E85E-18F8-6F0A2BFBE536}"/>
              </a:ext>
            </a:extLst>
          </p:cNvPr>
          <p:cNvGraphicFramePr/>
          <p:nvPr>
            <p:extLst>
              <p:ext uri="{D42A27DB-BD31-4B8C-83A1-F6EECF244321}">
                <p14:modId xmlns:p14="http://schemas.microsoft.com/office/powerpoint/2010/main" val="3478196054"/>
              </p:ext>
            </p:extLst>
          </p:nvPr>
        </p:nvGraphicFramePr>
        <p:xfrm>
          <a:off x="26484406" y="4444356"/>
          <a:ext cx="8447362" cy="65284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20" name="Picture 19">
            <a:extLst>
              <a:ext uri="{FF2B5EF4-FFF2-40B4-BE49-F238E27FC236}">
                <a16:creationId xmlns:a16="http://schemas.microsoft.com/office/drawing/2014/main" id="{330DD874-5497-C59D-23FD-BC9116F4F85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403106" y="12001743"/>
            <a:ext cx="8447362" cy="5129707"/>
          </a:xfrm>
          <a:prstGeom prst="rect">
            <a:avLst/>
          </a:prstGeom>
        </p:spPr>
      </p:pic>
      <p:sp>
        <p:nvSpPr>
          <p:cNvPr id="21" name="Text Placeholder 75">
            <a:extLst>
              <a:ext uri="{FF2B5EF4-FFF2-40B4-BE49-F238E27FC236}">
                <a16:creationId xmlns:a16="http://schemas.microsoft.com/office/drawing/2014/main" id="{02FFCFDF-04B4-393C-15F2-CB93592734C3}"/>
              </a:ext>
            </a:extLst>
          </p:cNvPr>
          <p:cNvSpPr txBox="1">
            <a:spLocks/>
          </p:cNvSpPr>
          <p:nvPr/>
        </p:nvSpPr>
        <p:spPr>
          <a:xfrm>
            <a:off x="35344791" y="7852418"/>
            <a:ext cx="8065189" cy="677108"/>
          </a:xfrm>
          <a:prstGeom prst="rect">
            <a:avLst/>
          </a:prstGeom>
          <a:noFill/>
        </p:spPr>
        <p:txBody>
          <a:bodyPr wrap="square" lIns="91440" tIns="0" rIns="0" bIns="0" anchor="t" anchorCtr="0">
            <a:spAutoFit/>
          </a:bodyPr>
          <a:lstStyle>
            <a:lvl1pPr marL="0" indent="0" algn="l" defTabSz="4388800" rtl="0" eaLnBrk="1" latinLnBrk="0" hangingPunct="1">
              <a:spcBef>
                <a:spcPct val="20000"/>
              </a:spcBef>
              <a:buFont typeface="Arial" pitchFamily="34" charset="0"/>
              <a:buNone/>
              <a:defRPr sz="2000" b="1" u="sng" kern="1200" baseline="0">
                <a:solidFill>
                  <a:srgbClr val="225EAC"/>
                </a:solidFill>
                <a:latin typeface="Century Gothic" panose="020B0502020202020204" pitchFamily="34" charset="0"/>
                <a:ea typeface="+mn-ea"/>
                <a:cs typeface="+mn-cs"/>
              </a:defRPr>
            </a:lvl1pPr>
            <a:lvl2pPr marL="3565900" indent="-1371500" algn="l" defTabSz="4388800" rtl="0" eaLnBrk="1" latinLnBrk="0" hangingPunct="1">
              <a:spcBef>
                <a:spcPct val="20000"/>
              </a:spcBef>
              <a:buFont typeface="Arial" pitchFamily="34" charset="0"/>
              <a:buChar char="–"/>
              <a:defRPr sz="13498" kern="1200">
                <a:solidFill>
                  <a:schemeClr val="tx1"/>
                </a:solidFill>
                <a:latin typeface="+mn-lt"/>
                <a:ea typeface="+mn-ea"/>
                <a:cs typeface="+mn-cs"/>
              </a:defRPr>
            </a:lvl2pPr>
            <a:lvl3pPr marL="5486000" indent="-1097202" algn="l" defTabSz="43888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4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48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200"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595"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7997"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396" indent="-1097202" algn="l" defTabSz="43888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rPr>
              <a:t>Enhancement Model</a:t>
            </a:r>
          </a:p>
          <a:p>
            <a:endParaRPr lang="en-US" dirty="0"/>
          </a:p>
        </p:txBody>
      </p:sp>
      <p:pic>
        <p:nvPicPr>
          <p:cNvPr id="22" name="Picture 21">
            <a:extLst>
              <a:ext uri="{FF2B5EF4-FFF2-40B4-BE49-F238E27FC236}">
                <a16:creationId xmlns:a16="http://schemas.microsoft.com/office/drawing/2014/main" id="{32BFA920-1A33-8CF6-B629-E732A4931E38}"/>
              </a:ext>
            </a:extLst>
          </p:cNvPr>
          <p:cNvPicPr>
            <a:picLocks noChangeAspect="1"/>
          </p:cNvPicPr>
          <p:nvPr/>
        </p:nvPicPr>
        <p:blipFill>
          <a:blip r:embed="rId22"/>
          <a:stretch>
            <a:fillRect/>
          </a:stretch>
        </p:blipFill>
        <p:spPr>
          <a:xfrm>
            <a:off x="35355233" y="4377672"/>
            <a:ext cx="5181600" cy="1143000"/>
          </a:xfrm>
          <a:prstGeom prst="rect">
            <a:avLst/>
          </a:prstGeom>
        </p:spPr>
      </p:pic>
      <p:pic>
        <p:nvPicPr>
          <p:cNvPr id="23" name="Picture 22">
            <a:extLst>
              <a:ext uri="{FF2B5EF4-FFF2-40B4-BE49-F238E27FC236}">
                <a16:creationId xmlns:a16="http://schemas.microsoft.com/office/drawing/2014/main" id="{94CED0D0-FAB9-B01A-8EB9-FD1EBCA51C5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5096814" y="5618636"/>
            <a:ext cx="4059467" cy="2084998"/>
          </a:xfrm>
          <a:prstGeom prst="rect">
            <a:avLst/>
          </a:prstGeom>
        </p:spPr>
      </p:pic>
      <p:pic>
        <p:nvPicPr>
          <p:cNvPr id="24" name="Picture 23">
            <a:extLst>
              <a:ext uri="{FF2B5EF4-FFF2-40B4-BE49-F238E27FC236}">
                <a16:creationId xmlns:a16="http://schemas.microsoft.com/office/drawing/2014/main" id="{25155AB4-09B3-4293-EE17-02FE731235A4}"/>
              </a:ext>
            </a:extLst>
          </p:cNvPr>
          <p:cNvPicPr>
            <a:picLocks noChangeAspect="1"/>
          </p:cNvPicPr>
          <p:nvPr/>
        </p:nvPicPr>
        <p:blipFill>
          <a:blip r:embed="rId24"/>
          <a:stretch>
            <a:fillRect/>
          </a:stretch>
        </p:blipFill>
        <p:spPr>
          <a:xfrm>
            <a:off x="39397382" y="5619162"/>
            <a:ext cx="4274064" cy="2066215"/>
          </a:xfrm>
          <a:prstGeom prst="rect">
            <a:avLst/>
          </a:prstGeom>
        </p:spPr>
      </p:pic>
      <p:pic>
        <p:nvPicPr>
          <p:cNvPr id="25" name="Picture 24">
            <a:extLst>
              <a:ext uri="{FF2B5EF4-FFF2-40B4-BE49-F238E27FC236}">
                <a16:creationId xmlns:a16="http://schemas.microsoft.com/office/drawing/2014/main" id="{0CE6C3F1-30DE-60D4-1EDC-C1E0451FFE21}"/>
              </a:ext>
            </a:extLst>
          </p:cNvPr>
          <p:cNvPicPr>
            <a:picLocks noChangeAspect="1"/>
          </p:cNvPicPr>
          <p:nvPr/>
        </p:nvPicPr>
        <p:blipFill>
          <a:blip r:embed="rId25"/>
          <a:stretch>
            <a:fillRect/>
          </a:stretch>
        </p:blipFill>
        <p:spPr>
          <a:xfrm>
            <a:off x="35355233" y="8258527"/>
            <a:ext cx="6500113" cy="1309531"/>
          </a:xfrm>
          <a:prstGeom prst="rect">
            <a:avLst/>
          </a:prstGeom>
        </p:spPr>
      </p:pic>
      <p:pic>
        <p:nvPicPr>
          <p:cNvPr id="26" name="Picture 25">
            <a:extLst>
              <a:ext uri="{FF2B5EF4-FFF2-40B4-BE49-F238E27FC236}">
                <a16:creationId xmlns:a16="http://schemas.microsoft.com/office/drawing/2014/main" id="{B7CC2BA7-447B-B4D3-FA17-3D50B7B85412}"/>
              </a:ext>
            </a:extLst>
          </p:cNvPr>
          <p:cNvPicPr>
            <a:picLocks noChangeAspect="1"/>
          </p:cNvPicPr>
          <p:nvPr/>
        </p:nvPicPr>
        <p:blipFill>
          <a:blip r:embed="rId26"/>
          <a:stretch>
            <a:fillRect/>
          </a:stretch>
        </p:blipFill>
        <p:spPr>
          <a:xfrm>
            <a:off x="35136806" y="9587876"/>
            <a:ext cx="4055538" cy="2286001"/>
          </a:xfrm>
          <a:prstGeom prst="rect">
            <a:avLst/>
          </a:prstGeom>
        </p:spPr>
      </p:pic>
      <p:pic>
        <p:nvPicPr>
          <p:cNvPr id="27" name="Picture 26">
            <a:extLst>
              <a:ext uri="{FF2B5EF4-FFF2-40B4-BE49-F238E27FC236}">
                <a16:creationId xmlns:a16="http://schemas.microsoft.com/office/drawing/2014/main" id="{C5561FBE-F586-D528-A230-27528B308434}"/>
              </a:ext>
            </a:extLst>
          </p:cNvPr>
          <p:cNvPicPr>
            <a:picLocks noChangeAspect="1"/>
          </p:cNvPicPr>
          <p:nvPr/>
        </p:nvPicPr>
        <p:blipFill>
          <a:blip r:embed="rId27"/>
          <a:stretch>
            <a:fillRect/>
          </a:stretch>
        </p:blipFill>
        <p:spPr>
          <a:xfrm>
            <a:off x="39377385" y="9587876"/>
            <a:ext cx="4274064" cy="2350197"/>
          </a:xfrm>
          <a:prstGeom prst="rect">
            <a:avLst/>
          </a:prstGeom>
        </p:spPr>
      </p:pic>
      <p:pic>
        <p:nvPicPr>
          <p:cNvPr id="28" name="Picture 27">
            <a:extLst>
              <a:ext uri="{FF2B5EF4-FFF2-40B4-BE49-F238E27FC236}">
                <a16:creationId xmlns:a16="http://schemas.microsoft.com/office/drawing/2014/main" id="{BBD4C6DB-0DAB-FF67-3B41-11EED5A3CA54}"/>
              </a:ext>
            </a:extLst>
          </p:cNvPr>
          <p:cNvPicPr>
            <a:picLocks noChangeAspect="1"/>
          </p:cNvPicPr>
          <p:nvPr/>
        </p:nvPicPr>
        <p:blipFill>
          <a:blip r:embed="rId28"/>
          <a:stretch>
            <a:fillRect/>
          </a:stretch>
        </p:blipFill>
        <p:spPr>
          <a:xfrm>
            <a:off x="36455729" y="12612237"/>
            <a:ext cx="5883306" cy="2841369"/>
          </a:xfrm>
          <a:prstGeom prst="rect">
            <a:avLst/>
          </a:prstGeom>
        </p:spPr>
      </p:pic>
      <p:pic>
        <p:nvPicPr>
          <p:cNvPr id="29" name="Picture 28">
            <a:extLst>
              <a:ext uri="{FF2B5EF4-FFF2-40B4-BE49-F238E27FC236}">
                <a16:creationId xmlns:a16="http://schemas.microsoft.com/office/drawing/2014/main" id="{79D7F4FF-E0AE-CB45-BDD9-4D93608CCBB4}"/>
              </a:ext>
            </a:extLst>
          </p:cNvPr>
          <p:cNvPicPr>
            <a:picLocks noChangeAspect="1"/>
          </p:cNvPicPr>
          <p:nvPr/>
        </p:nvPicPr>
        <p:blipFill>
          <a:blip r:embed="rId29"/>
          <a:stretch>
            <a:fillRect/>
          </a:stretch>
        </p:blipFill>
        <p:spPr>
          <a:xfrm>
            <a:off x="36455729" y="15425299"/>
            <a:ext cx="5883306" cy="2841369"/>
          </a:xfrm>
          <a:prstGeom prst="rect">
            <a:avLst/>
          </a:prstGeom>
        </p:spPr>
      </p:pic>
    </p:spTree>
    <p:extLst>
      <p:ext uri="{BB962C8B-B14F-4D97-AF65-F5344CB8AC3E}">
        <p14:creationId xmlns:p14="http://schemas.microsoft.com/office/powerpoint/2010/main" val="2853822987"/>
      </p:ext>
    </p:extLst>
  </p:cSld>
  <p:clrMapOvr>
    <a:masterClrMapping/>
  </p:clrMapOvr>
</p:sld>
</file>

<file path=ppt/theme/theme1.xml><?xml version="1.0" encoding="utf-8"?>
<a:theme xmlns:a="http://schemas.openxmlformats.org/drawingml/2006/main" name="4-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CDE8E82-69F4-7B41-AC2C-3738BF223988}"/>
    </a:ext>
  </a:extLst>
</a:theme>
</file>

<file path=ppt/theme/theme2.xml><?xml version="1.0" encoding="utf-8"?>
<a:theme xmlns:a="http://schemas.openxmlformats.org/drawingml/2006/main" name="5-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CDE8E82-69F4-7B41-AC2C-3738BF223988}"/>
    </a:ext>
  </a:extLst>
</a:theme>
</file>

<file path=ppt/theme/theme3.xml><?xml version="1.0" encoding="utf-8"?>
<a:theme xmlns:a="http://schemas.openxmlformats.org/drawingml/2006/main" name="3-column layou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1F6C704-BA7F-7247-BDFD-79A9A887923E}"/>
    </a:ext>
  </a:extLst>
</a:theme>
</file>

<file path=ppt/theme/theme4.xml><?xml version="1.0" encoding="utf-8"?>
<a:theme xmlns:a="http://schemas.openxmlformats.org/drawingml/2006/main" name="Minim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84A8FA1-CFAC-634B-8FF8-CD45D051384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5307</TotalTime>
  <Words>426</Words>
  <Application>Microsoft Macintosh PowerPoint</Application>
  <PresentationFormat>Custom</PresentationFormat>
  <Paragraphs>59</Paragraphs>
  <Slides>1</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vt:i4>
      </vt:variant>
    </vt:vector>
  </HeadingPairs>
  <TitlesOfParts>
    <vt:vector size="15" baseType="lpstr">
      <vt:lpstr>Aptos</vt:lpstr>
      <vt:lpstr>Arial</vt:lpstr>
      <vt:lpstr>Arial (Body)</vt:lpstr>
      <vt:lpstr>Arial Black</vt:lpstr>
      <vt:lpstr>Calibri</vt:lpstr>
      <vt:lpstr>Century Gothic</vt:lpstr>
      <vt:lpstr>Libre Baskerville</vt:lpstr>
      <vt:lpstr>Montserrat Light</vt:lpstr>
      <vt:lpstr>Open Sans</vt:lpstr>
      <vt:lpstr>Trebuchet MS</vt:lpstr>
      <vt:lpstr>4-column layout</vt:lpstr>
      <vt:lpstr>5-column layout</vt:lpstr>
      <vt:lpstr>3-column layout</vt:lpstr>
      <vt:lpstr>Minimal</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48x96 PowerPoint Presentation</dc:title>
  <dc:subject>Research poster presentation template</dc:subject>
  <dc:creator>PosterPresentations.com</dc:creator>
  <cp:keywords>48x96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Patel, Harnil Alpeshbhai</cp:lastModifiedBy>
  <cp:revision>105</cp:revision>
  <dcterms:created xsi:type="dcterms:W3CDTF">2012-02-03T19:11:35Z</dcterms:created>
  <dcterms:modified xsi:type="dcterms:W3CDTF">2025-04-04T17:21:00Z</dcterms:modified>
  <cp:category>Research poster templates</cp:category>
</cp:coreProperties>
</file>